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257" r:id="rId4"/>
    <p:sldId id="259" r:id="rId5"/>
    <p:sldId id="258" r:id="rId6"/>
    <p:sldId id="260" r:id="rId7"/>
    <p:sldId id="261" r:id="rId8"/>
    <p:sldId id="265" r:id="rId9"/>
    <p:sldId id="263" r:id="rId10"/>
  </p:sldIdLst>
  <p:sldSz cx="9906000" cy="6858000" type="A4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FCC2E5-558C-4290-A841-64894A192375}" v="7" dt="2023-04-26T13:19:24.2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290" y="8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5/10/relationships/revisionInfo" Target="revisionInfo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920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76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085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013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935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399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830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257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411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171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99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6755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514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425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899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174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499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279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967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67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333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02DE4BA-3CEC-4BC5-A54E-7AB46CD0AB74}" type="datetimeFigureOut">
              <a:rPr lang="en-GB" smtClean="0"/>
              <a:t>26/04/2023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F87F5BE-C8FD-41A6-9858-76D90BF293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188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578224"/>
            <a:ext cx="9906000" cy="6279776"/>
            <a:chOff x="0" y="578224"/>
            <a:chExt cx="9906000" cy="6279776"/>
          </a:xfrm>
        </p:grpSpPr>
        <p:sp>
          <p:nvSpPr>
            <p:cNvPr id="9" name="Rectangle 8"/>
            <p:cNvSpPr/>
            <p:nvPr/>
          </p:nvSpPr>
          <p:spPr>
            <a:xfrm>
              <a:off x="0" y="578224"/>
              <a:ext cx="9906000" cy="6279776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7576" y="712694"/>
              <a:ext cx="9681883" cy="59839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Oval 12"/>
          <p:cNvSpPr/>
          <p:nvPr userDrawn="1"/>
        </p:nvSpPr>
        <p:spPr>
          <a:xfrm>
            <a:off x="3240741" y="107576"/>
            <a:ext cx="416859" cy="363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 userDrawn="1"/>
        </p:nvSpPr>
        <p:spPr>
          <a:xfrm>
            <a:off x="6096000" y="100852"/>
            <a:ext cx="416859" cy="363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76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0"/>
            <a:ext cx="9906000" cy="6279776"/>
            <a:chOff x="0" y="578224"/>
            <a:chExt cx="9906000" cy="6279776"/>
          </a:xfrm>
        </p:grpSpPr>
        <p:sp>
          <p:nvSpPr>
            <p:cNvPr id="9" name="Rectangle 8"/>
            <p:cNvSpPr/>
            <p:nvPr/>
          </p:nvSpPr>
          <p:spPr>
            <a:xfrm>
              <a:off x="0" y="578224"/>
              <a:ext cx="9906000" cy="6279776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7576" y="712694"/>
              <a:ext cx="9681883" cy="59839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Oval 12"/>
          <p:cNvSpPr/>
          <p:nvPr userDrawn="1"/>
        </p:nvSpPr>
        <p:spPr>
          <a:xfrm>
            <a:off x="5838167" y="6414245"/>
            <a:ext cx="416859" cy="363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 userDrawn="1"/>
        </p:nvSpPr>
        <p:spPr>
          <a:xfrm>
            <a:off x="3717818" y="6414246"/>
            <a:ext cx="416859" cy="363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9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578224"/>
            <a:ext cx="9906000" cy="6279776"/>
            <a:chOff x="0" y="578224"/>
            <a:chExt cx="9906000" cy="6279776"/>
          </a:xfrm>
        </p:grpSpPr>
        <p:sp>
          <p:nvSpPr>
            <p:cNvPr id="4" name="Rectangle 3"/>
            <p:cNvSpPr/>
            <p:nvPr/>
          </p:nvSpPr>
          <p:spPr>
            <a:xfrm>
              <a:off x="0" y="578224"/>
              <a:ext cx="9906000" cy="6279776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07576" y="712694"/>
              <a:ext cx="9681883" cy="59839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81634" y="1217694"/>
            <a:ext cx="7933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latin typeface="Arabic Typesetting" panose="020B0604020202020204" pitchFamily="66" charset="-78"/>
                <a:cs typeface="Arabic Typesetting" panose="020B0604020202020204" pitchFamily="66" charset="-78"/>
              </a:rPr>
              <a:t>Moving to Reception Class</a:t>
            </a:r>
          </a:p>
        </p:txBody>
      </p:sp>
      <p:sp>
        <p:nvSpPr>
          <p:cNvPr id="9" name="Oval 8"/>
          <p:cNvSpPr/>
          <p:nvPr/>
        </p:nvSpPr>
        <p:spPr>
          <a:xfrm>
            <a:off x="3240741" y="107576"/>
            <a:ext cx="416859" cy="363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096000" y="100852"/>
            <a:ext cx="416859" cy="363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403E3E-DF36-4860-A80A-70F17FB9A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27" y="2468392"/>
            <a:ext cx="3897765" cy="29204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B467F4-A503-419F-80B0-E06A32193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791" y="2431179"/>
            <a:ext cx="2714827" cy="299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01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515916"/>
            <a:ext cx="9906000" cy="6279776"/>
            <a:chOff x="0" y="578224"/>
            <a:chExt cx="9906000" cy="6279776"/>
          </a:xfrm>
        </p:grpSpPr>
        <p:sp>
          <p:nvSpPr>
            <p:cNvPr id="4" name="Rectangle 3"/>
            <p:cNvSpPr/>
            <p:nvPr/>
          </p:nvSpPr>
          <p:spPr>
            <a:xfrm>
              <a:off x="0" y="578224"/>
              <a:ext cx="9906000" cy="6279776"/>
            </a:xfrm>
            <a:prstGeom prst="rect">
              <a:avLst/>
            </a:prstGeom>
            <a:solidFill>
              <a:srgbClr val="FFFF0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07576" y="712694"/>
              <a:ext cx="9681883" cy="59839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Oval 8"/>
          <p:cNvSpPr/>
          <p:nvPr/>
        </p:nvSpPr>
        <p:spPr>
          <a:xfrm>
            <a:off x="3240741" y="107576"/>
            <a:ext cx="416859" cy="363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096000" y="100852"/>
            <a:ext cx="416859" cy="3630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257735" y="838672"/>
            <a:ext cx="92089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2000" dirty="0">
                <a:effectLst/>
                <a:latin typeface="Abadi Extra Light" panose="020B0204020104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After the Summer holidays I will be going back to school. I will be in Reception. </a:t>
            </a:r>
          </a:p>
          <a:p>
            <a:pPr algn="ctr">
              <a:spcAft>
                <a:spcPts val="0"/>
              </a:spcAft>
            </a:pPr>
            <a:r>
              <a:rPr lang="en-GB" sz="2000" dirty="0">
                <a:effectLst/>
                <a:latin typeface="Abadi Extra Light" panose="020B0204020104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Some things will be the same and some things will be different</a:t>
            </a:r>
            <a:r>
              <a:rPr lang="en-GB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57735" y="5692135"/>
            <a:ext cx="4556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will line up by the EYFS gate. I will wait with my Grown Ups until my teacher collects me. </a:t>
            </a:r>
            <a:endParaRPr lang="en-GB" sz="1000" dirty="0">
              <a:effectLst/>
              <a:latin typeface="Abadi Extra Light" panose="020B0204020104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21188" y="5692135"/>
            <a:ext cx="3056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will walk through the outside area and into my classroom.</a:t>
            </a:r>
            <a:endParaRPr lang="en-GB" dirty="0">
              <a:latin typeface="Abadi Extra Light" panose="020B0204020104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D8F2F4-D869-46F7-BDB9-9A641B127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01104"/>
            <a:ext cx="2776870" cy="1854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63952D-F889-46A1-A90F-F30511CC7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155" y="3707797"/>
            <a:ext cx="2579803" cy="17182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58DF52-00A1-4DC9-AA1E-87CA156AA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403" y="3707797"/>
            <a:ext cx="2191706" cy="14593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C676AD-D14C-48DF-B9A5-10C378DC8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136" y="1658164"/>
            <a:ext cx="2917184" cy="388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40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516" y="4867834"/>
            <a:ext cx="3953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badi Extra Light" panose="020B0204020104020204" pitchFamily="34" charset="0"/>
              </a:rPr>
              <a:t>This is where we will hang up our coats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73205" y="789785"/>
            <a:ext cx="3160059" cy="38494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860676" y="789785"/>
            <a:ext cx="3160059" cy="38494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343160" y="4867834"/>
            <a:ext cx="3953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badi Extra Light" panose="020B0204020104020204" pitchFamily="34" charset="0"/>
              </a:rPr>
              <a:t>The toilet is just next to the coats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16284A-1DB7-4040-8F8A-53CF7E1B9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560" y="936107"/>
            <a:ext cx="2777346" cy="3549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F635B3-AD02-4389-941E-BD81367659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132"/>
          <a:stretch/>
        </p:blipFill>
        <p:spPr>
          <a:xfrm>
            <a:off x="6058750" y="1139622"/>
            <a:ext cx="2787472" cy="296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57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9966" y="5707983"/>
            <a:ext cx="3953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badi Extra Light" panose="020B0204020104020204" pitchFamily="34" charset="0"/>
              </a:rPr>
              <a:t>This is Mrs Treble. She is my new teacher. We will learn lots of fun things together. This is her classroom. </a:t>
            </a:r>
          </a:p>
          <a:p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86653" y="1610055"/>
            <a:ext cx="3160059" cy="38494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874124" y="1610055"/>
            <a:ext cx="3160059" cy="38494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260EC3-6215-4519-8054-D3DFC3BDF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44" y="1827257"/>
            <a:ext cx="2051076" cy="32034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2B1D01-FCB2-A5D5-9E72-5F3C697AC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957" y="1739352"/>
            <a:ext cx="2298391" cy="35908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4CF7BC-1F1F-2A1C-A7E2-8AE894CB6A55}"/>
              </a:ext>
            </a:extLst>
          </p:cNvPr>
          <p:cNvSpPr txBox="1"/>
          <p:nvPr/>
        </p:nvSpPr>
        <p:spPr>
          <a:xfrm>
            <a:off x="5874124" y="5588802"/>
            <a:ext cx="34971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badi Extra Light" panose="020B0204020104020204" pitchFamily="34" charset="0"/>
              </a:rPr>
              <a:t>This is Mrs Pirus she is another one of my teaching assistants. She will help me with my activities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B0796A-21CB-E44C-3BB0-0FB52AE6812F}"/>
              </a:ext>
            </a:extLst>
          </p:cNvPr>
          <p:cNvSpPr/>
          <p:nvPr/>
        </p:nvSpPr>
        <p:spPr>
          <a:xfrm>
            <a:off x="2857933" y="686724"/>
            <a:ext cx="3703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Teachers</a:t>
            </a:r>
          </a:p>
        </p:txBody>
      </p:sp>
    </p:spTree>
    <p:extLst>
      <p:ext uri="{BB962C8B-B14F-4D97-AF65-F5344CB8AC3E}">
        <p14:creationId xmlns:p14="http://schemas.microsoft.com/office/powerpoint/2010/main" val="1421568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518" y="4867835"/>
            <a:ext cx="3953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badi Extra Light" panose="020B0204020104020204" pitchFamily="34" charset="0"/>
              </a:rPr>
              <a:t>The classroom is very colourful with lots of lovely things – just like Pre-School.</a:t>
            </a:r>
          </a:p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773205" y="789785"/>
            <a:ext cx="3160059" cy="38494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5860676" y="789785"/>
            <a:ext cx="3160059" cy="38494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356412" y="4867835"/>
            <a:ext cx="3953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badi Extra Light" panose="020B0204020104020204" pitchFamily="34" charset="0"/>
              </a:rPr>
              <a:t>There are lots of areas for us to explore.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517CB4-FF58-AEE3-C0EC-7800DF648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009" y="920691"/>
            <a:ext cx="2561034" cy="3428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F51E76-C3CF-564E-BD20-8A08CE4733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64" r="14527"/>
          <a:stretch/>
        </p:blipFill>
        <p:spPr>
          <a:xfrm>
            <a:off x="6048356" y="1043004"/>
            <a:ext cx="2784697" cy="33430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2BFE6F-1997-5573-6677-CF94BD03C07E}"/>
              </a:ext>
            </a:extLst>
          </p:cNvPr>
          <p:cNvSpPr/>
          <p:nvPr/>
        </p:nvSpPr>
        <p:spPr>
          <a:xfrm>
            <a:off x="2802736" y="-6935"/>
            <a:ext cx="4163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Classroom</a:t>
            </a:r>
          </a:p>
        </p:txBody>
      </p:sp>
    </p:spTree>
    <p:extLst>
      <p:ext uri="{BB962C8B-B14F-4D97-AF65-F5344CB8AC3E}">
        <p14:creationId xmlns:p14="http://schemas.microsoft.com/office/powerpoint/2010/main" val="4041853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25FA46-DDEE-446C-A0E8-36925BB8B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761" y="2981351"/>
            <a:ext cx="2472088" cy="27067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9966" y="5688105"/>
            <a:ext cx="3953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badi Extra Light" panose="020B0204020104020204" pitchFamily="34" charset="0"/>
              </a:rPr>
              <a:t>The book corner is full of lovely books that I can read.</a:t>
            </a: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948433" y="5549605"/>
            <a:ext cx="4908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badi Extra Light" panose="020B0204020104020204" pitchFamily="34" charset="0"/>
              </a:rPr>
              <a:t>I can also choose to learn outside, just like Nursery.  Things are different outside, there are new things to explore.</a:t>
            </a:r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EF04B7-A738-47AF-997C-9636BF224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61" y="1192411"/>
            <a:ext cx="3160059" cy="2108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C8444D-5FC2-4C77-A74D-8A11A7ADA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804" y="2109967"/>
            <a:ext cx="3953435" cy="2638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3DE14-07B1-9312-0161-EA5DAE5D9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474" y="728387"/>
            <a:ext cx="4846740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93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9966" y="5688105"/>
            <a:ext cx="3953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badi Extra Light" panose="020B0204020104020204" pitchFamily="34" charset="0"/>
              </a:rPr>
              <a:t>This is our school uniform. We have school jumpers, trousers or skirts. Remember to put your name on them.</a:t>
            </a: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997824" y="5688105"/>
            <a:ext cx="4908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badi Extra Light" panose="020B0204020104020204" pitchFamily="34" charset="0"/>
              </a:rPr>
              <a:t>This is the book bag we bring to school everyday. Letters and books come home in in.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9F55C2-963C-48E1-B42C-53E35C15C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92" y="988697"/>
            <a:ext cx="1857718" cy="20480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8ECFFC-4557-4BC6-AAF1-1F3E1C74F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671" y="988697"/>
            <a:ext cx="1876675" cy="20480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61DD75-475C-4D63-B39E-69B54A29A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7670" y="1573041"/>
            <a:ext cx="3749365" cy="2987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18D440-E22E-4079-9459-1693C57B4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24" y="3122783"/>
            <a:ext cx="1418652" cy="21279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1F55B9-20D3-B1D5-0C88-42F78A743D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507" y="3162670"/>
            <a:ext cx="1317183" cy="13171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8B7FDF-18E1-0E85-303F-E68665EEE8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053" r="17384"/>
          <a:stretch/>
        </p:blipFill>
        <p:spPr>
          <a:xfrm>
            <a:off x="2843593" y="3162670"/>
            <a:ext cx="1333384" cy="21659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E3CC5C-A099-9A27-91E5-0515C9ECA9D6}"/>
              </a:ext>
            </a:extLst>
          </p:cNvPr>
          <p:cNvSpPr/>
          <p:nvPr/>
        </p:nvSpPr>
        <p:spPr>
          <a:xfrm>
            <a:off x="3950669" y="735863"/>
            <a:ext cx="3571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Uniform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1609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16373" y="5620870"/>
            <a:ext cx="7422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badi Extra Light" panose="020B0204020104020204" pitchFamily="34" charset="0"/>
              </a:rPr>
              <a:t>When I get back to school I will be in Reception Class. Some things will be the same and some things will be different and that’s OK!</a:t>
            </a:r>
          </a:p>
          <a:p>
            <a:r>
              <a:rPr lang="en-GB" dirty="0">
                <a:latin typeface="Abadi Extra Light" panose="020B0204020104020204" pitchFamily="34" charset="0"/>
              </a:rPr>
              <a:t>I am very excited about coming back to school.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6373" y="1610055"/>
            <a:ext cx="7873253" cy="38494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A633E0-E383-47BA-A766-B57F1C406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025" y="2349914"/>
            <a:ext cx="6059949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47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282</Words>
  <Application>Microsoft Office PowerPoint</Application>
  <PresentationFormat>A4 Paper (210x297 mm)</PresentationFormat>
  <Paragraphs>20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Abadi Extra Light</vt:lpstr>
      <vt:lpstr>Arabic Typesetting</vt:lpstr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Rebecca Treble</cp:lastModifiedBy>
  <cp:revision>12</cp:revision>
  <dcterms:created xsi:type="dcterms:W3CDTF">2018-02-14T09:07:45Z</dcterms:created>
  <dcterms:modified xsi:type="dcterms:W3CDTF">2023-04-26T13:20:13Z</dcterms:modified>
</cp:coreProperties>
</file>