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64" r:id="rId2"/>
    <p:sldId id="256" r:id="rId3"/>
    <p:sldId id="257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6" r:id="rId22"/>
    <p:sldId id="275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82" cy="496882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27" y="0"/>
            <a:ext cx="2946182" cy="496882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318C3DAD-5586-4C55-8B78-8AA331FF8B60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6"/>
            <a:ext cx="2946182" cy="496882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27" y="9429756"/>
            <a:ext cx="2946182" cy="496882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1880AF0A-D29A-4161-BECE-5BB477D22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16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C95F7-44CE-4EF9-B5BB-58F13FFAF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730107-62B8-4A41-827A-DF228D10D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007D9B-B92C-4733-8B04-E8243317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2A76-1EC9-4C1E-B296-CA48E7C7B865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3FF022-797E-4F76-B8D0-C3EC693B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8C72A4-2825-4E26-8BA7-0D5B5516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CE37-DA67-48E1-9F86-DC42BB98B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9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1DD342-4B20-496F-B1BE-50A6C6C3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66B132-E7AF-42C9-B055-0AD54E9A5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F4EA5B-FA72-4DD0-86FE-CE29A95A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2A76-1EC9-4C1E-B296-CA48E7C7B865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DC3AE3-2FAB-4AE0-919F-C17B94FF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67090D-7ED7-427E-ACA3-830AD55C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CE37-DA67-48E1-9F86-DC42BB98B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2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0A4BF7B-DD48-4D94-8D61-90BB4B1DC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1C2E07-E0A7-4189-8FBB-3C3162CE8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892AA0-8BAB-4DC6-9800-2B6395C7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2A76-1EC9-4C1E-B296-CA48E7C7B865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5BD562-0D8A-4CBA-B10B-91C017AF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2572C-7842-4D6D-B750-98055A96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CE37-DA67-48E1-9F86-DC42BB98B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37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FE1A6-A665-410D-B7CF-14A81A18A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609371-F825-4895-87E3-8CC141B3A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71503-1CCA-4D91-ABD4-9A943262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2A76-1EC9-4C1E-B296-CA48E7C7B865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D68D32-626A-4C4F-8D0A-E5CBF695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AD15E8-9E0F-409E-8E29-429FE50A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CE37-DA67-48E1-9F86-DC42BB98B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6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FDB8F-C530-41A8-8290-337BA9F6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9FDB88-8867-4484-8969-4DC9CF753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52E3C5-4579-4E22-9443-D0089D15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2A76-1EC9-4C1E-B296-CA48E7C7B865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5967CA-E226-4D3A-8105-14BB561D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3E3A26-F39B-43C2-AEC3-8647061E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CE37-DA67-48E1-9F86-DC42BB98B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7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7FBD01-5A28-4A1E-9B42-4FBF1567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E2BEA4-CAAF-4330-B7F6-5D397B6AE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E0BB74-4AF5-4F62-8D21-0F285D0DC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60A6F-F9A1-4A50-B5FA-B6258796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2A76-1EC9-4C1E-B296-CA48E7C7B865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BDBEF0-7246-4BDE-974D-9AFCF15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480030-D850-4EA1-A646-90BD9453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CE37-DA67-48E1-9F86-DC42BB98B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61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183F9-4562-4D00-BAD3-A50A3127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263B2A-BAE4-4C26-B5EA-1EA9AEDFB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EECCD9-F330-4148-A350-F6B5BE08A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CB078A-113F-4A24-87A7-EC4F4F68B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F3A729-46B0-43C5-9594-8C83461B8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4027C4-82B4-40EC-81CF-BFB480CC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2A76-1EC9-4C1E-B296-CA48E7C7B865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ACE9495-051F-4AF6-8D36-99E9D4EB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10D7F7-BD1E-431C-A05F-4F4E161D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CE37-DA67-48E1-9F86-DC42BB98B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6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7EE97-E3B2-4B13-B81B-9695A20F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1C9722-8376-4B52-B48B-4032EAF1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2A76-1EC9-4C1E-B296-CA48E7C7B865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D32737-F2B8-48FE-AA06-3234EEEE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A968EB-A46F-48DB-BA85-B789DEFC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CE37-DA67-48E1-9F86-DC42BB98B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80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C72B58F-4915-400A-BA52-3B2E88A1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2A76-1EC9-4C1E-B296-CA48E7C7B865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9E02BD-2725-4050-8804-B84B869C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DC8CA8-825E-4EB7-B2AA-FE3D4B58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CE37-DA67-48E1-9F86-DC42BB98B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54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DBF68-DCBE-4A01-BDFF-BAB30406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2D5A01-B78A-4A1B-BDE4-BBFED68DE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10D92F-76F5-4DD5-A384-2ABA91CBA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08B709-E35C-415D-BA66-FC79EAE8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2A76-1EC9-4C1E-B296-CA48E7C7B865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5273CB-EB94-4E8B-9E57-B839795E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95CAF3-503E-4631-AD38-EE830851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CE37-DA67-48E1-9F86-DC42BB98B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8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1997A-545F-4FD6-AF09-EFD4A2FF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726A371-49DD-4E37-9DFA-6EFD20304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6D34C9-0B58-4F77-940D-60B00ACFB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9C28D0-CEE3-4F3E-9871-59FFA8A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2A76-1EC9-4C1E-B296-CA48E7C7B865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9525A0-A004-4B72-9F4C-46A13383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053D37-590C-4345-B5DB-137AE257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CE37-DA67-48E1-9F86-DC42BB98B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7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F082369-9EC2-499D-8EC0-4E31E7FE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92CB45-1424-44F7-B9AA-E2334062E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3CE5A3-DFB6-47E4-91F5-28D92AEA2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2A76-1EC9-4C1E-B296-CA48E7C7B865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3582A4-FA95-41B4-8D48-B91F67729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F23B2-C08A-4373-B496-E7B6863ED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2CE37-DA67-48E1-9F86-DC42BB98B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3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412A8D-26B7-446D-9469-FA628607BE1A}"/>
              </a:ext>
            </a:extLst>
          </p:cNvPr>
          <p:cNvSpPr txBox="1"/>
          <p:nvPr/>
        </p:nvSpPr>
        <p:spPr>
          <a:xfrm>
            <a:off x="8246173" y="3171825"/>
            <a:ext cx="3377183" cy="33575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Year 2 –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Maths</a:t>
            </a:r>
            <a:r>
              <a:rPr lang="en-US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Workshop 3</a:t>
            </a:r>
            <a:r>
              <a:rPr lang="en-US" sz="3600" b="1" baseline="30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rd</a:t>
            </a:r>
            <a:r>
              <a:rPr lang="en-US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February 2020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Calculation Progression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Addition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Subtraction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Multiplication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Division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3227CA-EB32-42BF-8F85-E413DACC1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2" r="16411" b="-1"/>
          <a:stretch/>
        </p:blipFill>
        <p:spPr>
          <a:xfrm>
            <a:off x="0" y="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C739D5-79D0-496C-AD9F-B1124EF8F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13447"/>
            <a:ext cx="8301037" cy="66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205836-4486-428F-9096-6B658F83D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8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D9A817-F77F-456E-986B-D7ADA61D6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" t="-2506" r="16503" b="2506"/>
          <a:stretch/>
        </p:blipFill>
        <p:spPr>
          <a:xfrm>
            <a:off x="309562" y="1019175"/>
            <a:ext cx="5786438" cy="5510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2B038A-0363-4983-B8DF-45C6181D6F07}"/>
              </a:ext>
            </a:extLst>
          </p:cNvPr>
          <p:cNvSpPr txBox="1"/>
          <p:nvPr/>
        </p:nvSpPr>
        <p:spPr>
          <a:xfrm>
            <a:off x="7429500" y="115728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Part, Part Whole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D3E54E-23D0-404E-9927-141322297AF9}"/>
              </a:ext>
            </a:extLst>
          </p:cNvPr>
          <p:cNvSpPr txBox="1"/>
          <p:nvPr/>
        </p:nvSpPr>
        <p:spPr>
          <a:xfrm>
            <a:off x="7310438" y="507819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Bar Model</a:t>
            </a:r>
          </a:p>
        </p:txBody>
      </p:sp>
    </p:spTree>
    <p:extLst>
      <p:ext uri="{BB962C8B-B14F-4D97-AF65-F5344CB8AC3E}">
        <p14:creationId xmlns:p14="http://schemas.microsoft.com/office/powerpoint/2010/main" val="56923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205836-4486-428F-9096-6B658F83D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8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7483D8-DF6F-4AD4-B929-87D921FC2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736819"/>
            <a:ext cx="6412258" cy="3935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FEC088-CE88-4F72-A618-12A86DA9F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518" y="736819"/>
            <a:ext cx="4678458" cy="509248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397D9AF-961E-4E4F-83D6-DB26A152EBD6}"/>
              </a:ext>
            </a:extLst>
          </p:cNvPr>
          <p:cNvCxnSpPr/>
          <p:nvPr/>
        </p:nvCxnSpPr>
        <p:spPr>
          <a:xfrm>
            <a:off x="6602758" y="548483"/>
            <a:ext cx="0" cy="63095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3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205836-4486-428F-9096-6B658F83D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84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397D9AF-961E-4E4F-83D6-DB26A152EBD6}"/>
              </a:ext>
            </a:extLst>
          </p:cNvPr>
          <p:cNvCxnSpPr/>
          <p:nvPr/>
        </p:nvCxnSpPr>
        <p:spPr>
          <a:xfrm>
            <a:off x="6602758" y="548483"/>
            <a:ext cx="0" cy="63095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A7534C-E375-409B-B1A7-709C750D4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72" r="21894"/>
          <a:stretch/>
        </p:blipFill>
        <p:spPr>
          <a:xfrm>
            <a:off x="6971983" y="648652"/>
            <a:ext cx="5024299" cy="3963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EF9DD6-0765-464A-AD72-A91728460A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290" b="57656"/>
          <a:stretch/>
        </p:blipFill>
        <p:spPr>
          <a:xfrm>
            <a:off x="207024" y="648652"/>
            <a:ext cx="4872969" cy="34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0C9DD5-DC77-408E-9126-C445BB182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19"/>
          <a:stretch/>
        </p:blipFill>
        <p:spPr>
          <a:xfrm>
            <a:off x="390525" y="873760"/>
            <a:ext cx="11410950" cy="897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FA164E-E926-4C14-B3E2-F6296B4F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7394"/>
            <a:ext cx="12192000" cy="3403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1F87E2-84B4-41E2-8414-E4563BB389F7}"/>
              </a:ext>
            </a:extLst>
          </p:cNvPr>
          <p:cNvSpPr txBox="1"/>
          <p:nvPr/>
        </p:nvSpPr>
        <p:spPr>
          <a:xfrm>
            <a:off x="160568" y="24517"/>
            <a:ext cx="337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Subtraction</a:t>
            </a:r>
          </a:p>
        </p:txBody>
      </p:sp>
    </p:spTree>
    <p:extLst>
      <p:ext uri="{BB962C8B-B14F-4D97-AF65-F5344CB8AC3E}">
        <p14:creationId xmlns:p14="http://schemas.microsoft.com/office/powerpoint/2010/main" val="174192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86ED12-77E9-4E2F-98CF-71FC6DF5D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4258"/>
            <a:ext cx="12192000" cy="27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35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6456AD-BDF7-438F-B172-86AE41DD9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787"/>
            <a:ext cx="11144250" cy="3362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473185-0FEB-4EA2-BA2C-64AC32116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3514724"/>
            <a:ext cx="6615111" cy="314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5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BCBEA9-33D3-4107-B96C-194D833BA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600075"/>
            <a:ext cx="11049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73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D06816-EBEC-4C00-B4B0-FDDC23FF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57175"/>
            <a:ext cx="770773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4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0065BB-23B8-4342-80EC-BFAE02B4F3E4}"/>
              </a:ext>
            </a:extLst>
          </p:cNvPr>
          <p:cNvSpPr txBox="1"/>
          <p:nvPr/>
        </p:nvSpPr>
        <p:spPr>
          <a:xfrm>
            <a:off x="487680" y="589280"/>
            <a:ext cx="10901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Subtracting using a number line  14 – 5 =</a:t>
            </a:r>
          </a:p>
          <a:p>
            <a:endParaRPr lang="en-GB" sz="3200" dirty="0"/>
          </a:p>
          <a:p>
            <a:endParaRPr lang="en-GB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AFA105B-2451-4E8E-8163-E258CDBA73F1}"/>
              </a:ext>
            </a:extLst>
          </p:cNvPr>
          <p:cNvCxnSpPr/>
          <p:nvPr/>
        </p:nvCxnSpPr>
        <p:spPr>
          <a:xfrm>
            <a:off x="558800" y="3429000"/>
            <a:ext cx="104952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4E48B1-872D-459D-AEAC-BB6398056EF4}"/>
              </a:ext>
            </a:extLst>
          </p:cNvPr>
          <p:cNvSpPr txBox="1"/>
          <p:nvPr/>
        </p:nvSpPr>
        <p:spPr>
          <a:xfrm>
            <a:off x="10805160" y="3749126"/>
            <a:ext cx="116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14</a:t>
            </a: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xmlns="" id="{BF3B9574-3743-4DE2-8E37-CC5EB27D3A43}"/>
              </a:ext>
            </a:extLst>
          </p:cNvPr>
          <p:cNvSpPr/>
          <p:nvPr/>
        </p:nvSpPr>
        <p:spPr>
          <a:xfrm flipH="1">
            <a:off x="7945120" y="2479066"/>
            <a:ext cx="3200400" cy="949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xmlns="" id="{C1B712BB-4531-48E4-9F64-1763B0D8018D}"/>
              </a:ext>
            </a:extLst>
          </p:cNvPr>
          <p:cNvSpPr/>
          <p:nvPr/>
        </p:nvSpPr>
        <p:spPr>
          <a:xfrm flipH="1">
            <a:off x="6568440" y="2458771"/>
            <a:ext cx="1803400" cy="949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4BBA5D-B5E3-4C7E-ABB5-0C4FE686ECC0}"/>
              </a:ext>
            </a:extLst>
          </p:cNvPr>
          <p:cNvSpPr txBox="1"/>
          <p:nvPr/>
        </p:nvSpPr>
        <p:spPr>
          <a:xfrm>
            <a:off x="9291320" y="1750885"/>
            <a:ext cx="116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-4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C95EDD-6D21-466C-BB4A-3F29A00693E8}"/>
              </a:ext>
            </a:extLst>
          </p:cNvPr>
          <p:cNvSpPr txBox="1"/>
          <p:nvPr/>
        </p:nvSpPr>
        <p:spPr>
          <a:xfrm>
            <a:off x="7945120" y="3708536"/>
            <a:ext cx="116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AB4352-6A67-4372-A7B0-85277941E1D3}"/>
              </a:ext>
            </a:extLst>
          </p:cNvPr>
          <p:cNvSpPr txBox="1"/>
          <p:nvPr/>
        </p:nvSpPr>
        <p:spPr>
          <a:xfrm>
            <a:off x="7078980" y="1650156"/>
            <a:ext cx="116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5B41978-99AA-423B-9C7E-DD1E23689D78}"/>
              </a:ext>
            </a:extLst>
          </p:cNvPr>
          <p:cNvSpPr txBox="1"/>
          <p:nvPr/>
        </p:nvSpPr>
        <p:spPr>
          <a:xfrm>
            <a:off x="6568440" y="3749126"/>
            <a:ext cx="116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4234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675C87-F077-4BCF-96AB-4FBAC4DD2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42"/>
          <a:stretch/>
        </p:blipFill>
        <p:spPr>
          <a:xfrm>
            <a:off x="160568" y="685800"/>
            <a:ext cx="11870864" cy="3843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42CBDB-6914-4E60-8FBF-13E94B1A0D0A}"/>
              </a:ext>
            </a:extLst>
          </p:cNvPr>
          <p:cNvSpPr txBox="1"/>
          <p:nvPr/>
        </p:nvSpPr>
        <p:spPr>
          <a:xfrm>
            <a:off x="160568" y="24517"/>
            <a:ext cx="337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Addition</a:t>
            </a:r>
          </a:p>
        </p:txBody>
      </p:sp>
    </p:spTree>
    <p:extLst>
      <p:ext uri="{BB962C8B-B14F-4D97-AF65-F5344CB8AC3E}">
        <p14:creationId xmlns:p14="http://schemas.microsoft.com/office/powerpoint/2010/main" val="7681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A3E765-7237-493E-AA32-C621608D7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74"/>
          <a:stretch/>
        </p:blipFill>
        <p:spPr>
          <a:xfrm>
            <a:off x="355918" y="448627"/>
            <a:ext cx="11769706" cy="2680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C01F43-8D9F-4282-BE3E-40DAE2C97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2" y="3128963"/>
            <a:ext cx="5157788" cy="374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00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8CEA6E-8DD9-400A-BD14-8910F5AF1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276224"/>
            <a:ext cx="11384488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A9F21E-1214-4F2A-AF54-0B35B531A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69" y="1761064"/>
            <a:ext cx="10434955" cy="4820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1053C6-28C6-4AEB-B914-9DE8B6A48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529"/>
          <a:stretch/>
        </p:blipFill>
        <p:spPr>
          <a:xfrm>
            <a:off x="119062" y="276225"/>
            <a:ext cx="11384488" cy="981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3191C5-3AB7-41BA-AACB-5F737A9AB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425" y="2647949"/>
            <a:ext cx="5817125" cy="41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33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EDABFD-A5EE-4AFD-B714-8A5E8266B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00" b="-2417"/>
          <a:stretch/>
        </p:blipFill>
        <p:spPr>
          <a:xfrm>
            <a:off x="0" y="123704"/>
            <a:ext cx="10911840" cy="506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FE5E30-1167-4AD3-ADCD-183DF4385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00" r="2916"/>
          <a:stretch/>
        </p:blipFill>
        <p:spPr>
          <a:xfrm>
            <a:off x="10911840" y="123704"/>
            <a:ext cx="741680" cy="494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AEEFD1-6195-4CC5-88AF-D7379733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019902"/>
            <a:ext cx="9093200" cy="5666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9B922E2-C3FE-427F-AF33-B8029DCF882E}"/>
              </a:ext>
            </a:extLst>
          </p:cNvPr>
          <p:cNvSpPr/>
          <p:nvPr/>
        </p:nvSpPr>
        <p:spPr>
          <a:xfrm>
            <a:off x="2600960" y="1526117"/>
            <a:ext cx="111760" cy="22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610A12-E6F2-4134-A14E-232410782D55}"/>
              </a:ext>
            </a:extLst>
          </p:cNvPr>
          <p:cNvSpPr/>
          <p:nvPr/>
        </p:nvSpPr>
        <p:spPr>
          <a:xfrm flipH="1" flipV="1">
            <a:off x="3332480" y="3495040"/>
            <a:ext cx="16256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FC18A0-E6C3-488C-BFF6-CC83E612C560}"/>
              </a:ext>
            </a:extLst>
          </p:cNvPr>
          <p:cNvSpPr/>
          <p:nvPr/>
        </p:nvSpPr>
        <p:spPr>
          <a:xfrm>
            <a:off x="5242560" y="4897120"/>
            <a:ext cx="1168400" cy="56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95EFDB1-CE49-4B34-B7EF-205DD088AB43}"/>
              </a:ext>
            </a:extLst>
          </p:cNvPr>
          <p:cNvSpPr/>
          <p:nvPr/>
        </p:nvSpPr>
        <p:spPr>
          <a:xfrm>
            <a:off x="3403600" y="5760720"/>
            <a:ext cx="1259840" cy="56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586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BE905B-4E28-423B-A01B-10A025EA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068" y="1207134"/>
            <a:ext cx="4591050" cy="2867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684C9D-B372-44DC-90FC-669CE07DD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0" y="294957"/>
            <a:ext cx="66675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11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B55D5C-F40E-4488-9063-5DC8CFC4F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70"/>
          <a:stretch/>
        </p:blipFill>
        <p:spPr>
          <a:xfrm>
            <a:off x="0" y="822960"/>
            <a:ext cx="12192000" cy="6326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33AB3F-0BB8-485F-BF15-1EAF90213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4007"/>
            <a:ext cx="10191750" cy="4543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2EEE3E-7969-475E-96E6-AFE75020CDDB}"/>
              </a:ext>
            </a:extLst>
          </p:cNvPr>
          <p:cNvSpPr txBox="1"/>
          <p:nvPr/>
        </p:nvSpPr>
        <p:spPr>
          <a:xfrm>
            <a:off x="160568" y="24517"/>
            <a:ext cx="337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119171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B55D5C-F40E-4488-9063-5DC8CFC4F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872"/>
          <a:stretch/>
        </p:blipFill>
        <p:spPr>
          <a:xfrm>
            <a:off x="0" y="802640"/>
            <a:ext cx="12192000" cy="6529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ABEEE6-1FA4-4AD5-8E76-F3508C89E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1766887"/>
            <a:ext cx="8753476" cy="4857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61EEB1-50FD-456B-BC8B-4DE537199932}"/>
              </a:ext>
            </a:extLst>
          </p:cNvPr>
          <p:cNvSpPr txBox="1"/>
          <p:nvPr/>
        </p:nvSpPr>
        <p:spPr>
          <a:xfrm>
            <a:off x="160568" y="24517"/>
            <a:ext cx="337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177885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B55D5C-F40E-4488-9063-5DC8CFC4F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52"/>
            <a:ext cx="12192000" cy="1356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DA1458-5ACA-4FFD-ABA2-5C1027908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4770"/>
            <a:ext cx="12192000" cy="236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91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DA1458-5ACA-4FFD-ABA2-5C1027908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619" r="28867" b="3619"/>
          <a:stretch/>
        </p:blipFill>
        <p:spPr>
          <a:xfrm>
            <a:off x="0" y="244520"/>
            <a:ext cx="11660512" cy="3184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DCE002-7D36-40CC-9F6B-F7F448F7A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27"/>
          <a:stretch/>
        </p:blipFill>
        <p:spPr>
          <a:xfrm>
            <a:off x="3214688" y="3429000"/>
            <a:ext cx="4714873" cy="329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04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C70E25-C64C-4B68-9893-D8814CE23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09550"/>
            <a:ext cx="11663634" cy="3090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35C485-7911-41AB-A149-FE2E9C1E8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740" y="3429000"/>
            <a:ext cx="6450497" cy="30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1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3BD443-9B9A-402B-A2FA-95C5A515B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71" r="1901"/>
          <a:stretch/>
        </p:blipFill>
        <p:spPr>
          <a:xfrm>
            <a:off x="335281" y="179216"/>
            <a:ext cx="4482182" cy="324978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4479EE-8D0F-40E1-925E-7D7695E6B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50"/>
          <a:stretch/>
        </p:blipFill>
        <p:spPr>
          <a:xfrm>
            <a:off x="3939201" y="3054998"/>
            <a:ext cx="3860984" cy="386098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84DCD3-FAD2-4AA7-A781-43A0D1C31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974"/>
          <a:stretch/>
        </p:blipFill>
        <p:spPr>
          <a:xfrm>
            <a:off x="7800189" y="179216"/>
            <a:ext cx="4364713" cy="303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258E99-8CAC-4264-B5C8-178E0F577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9562"/>
            <a:ext cx="6012986" cy="3119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28D68-2389-4AA6-822F-2BF4F02A1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561" y="533400"/>
            <a:ext cx="5494940" cy="3667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626764-73AD-4A8C-AAD9-A7A238E7F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74" y="3993890"/>
            <a:ext cx="5791200" cy="255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4D94B7-9983-4FD3-8FFA-C8ADE3F75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94"/>
          <a:stretch/>
        </p:blipFill>
        <p:spPr>
          <a:xfrm>
            <a:off x="200025" y="1036320"/>
            <a:ext cx="8729663" cy="763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6FA50C-3FE7-41AC-BAA1-17A26D292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2224088"/>
            <a:ext cx="8924925" cy="426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DBA869-2996-442F-A5AE-23039C575F23}"/>
              </a:ext>
            </a:extLst>
          </p:cNvPr>
          <p:cNvSpPr txBox="1"/>
          <p:nvPr/>
        </p:nvSpPr>
        <p:spPr>
          <a:xfrm>
            <a:off x="160568" y="24517"/>
            <a:ext cx="337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18295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4D94B7-9983-4FD3-8FFA-C8ADE3F75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33"/>
          <a:stretch/>
        </p:blipFill>
        <p:spPr>
          <a:xfrm>
            <a:off x="200025" y="1066800"/>
            <a:ext cx="8729663" cy="73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A85062-843A-4E7E-ADFE-7E1E376A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8" y="2247899"/>
            <a:ext cx="7862887" cy="4257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28B3FA-59BB-416F-8719-496FF3AC1B01}"/>
              </a:ext>
            </a:extLst>
          </p:cNvPr>
          <p:cNvSpPr txBox="1"/>
          <p:nvPr/>
        </p:nvSpPr>
        <p:spPr>
          <a:xfrm>
            <a:off x="160568" y="24517"/>
            <a:ext cx="337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41833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2894D2-5F4D-412E-AC9B-C7418231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650"/>
            <a:ext cx="1223574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4F89209-7D67-48DC-A34D-2FEB0B2B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442911"/>
            <a:ext cx="9802936" cy="5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55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4F89209-7D67-48DC-A34D-2FEB0B2B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442911"/>
            <a:ext cx="9802936" cy="5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0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2B917D-0C17-4B40-BDCD-E27583B06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31080"/>
          <a:stretch/>
        </p:blipFill>
        <p:spPr>
          <a:xfrm>
            <a:off x="100541" y="244127"/>
            <a:ext cx="11592601" cy="302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AB0B57-252D-4B14-BBB8-BFCFF3FC6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83"/>
          <a:stretch/>
        </p:blipFill>
        <p:spPr>
          <a:xfrm>
            <a:off x="1157289" y="1410993"/>
            <a:ext cx="7405156" cy="50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B66476-C3E6-47F3-BF0C-BFD3C2426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12"/>
            <a:ext cx="12144474" cy="62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A5CE27-7233-49F9-9549-B0CFEC981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44" y="600074"/>
            <a:ext cx="12161311" cy="59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0E3EAC-AE35-4104-B851-6CA6F51EF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"/>
            <a:ext cx="9286875" cy="66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33A865-A113-438F-AB14-4FD293067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91" y="204260"/>
            <a:ext cx="11831398" cy="641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43</Words>
  <Application>Microsoft Office PowerPoint</Application>
  <PresentationFormat>Widescreen</PresentationFormat>
  <Paragraphs>30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Harris</dc:creator>
  <cp:lastModifiedBy>Liz Harris</cp:lastModifiedBy>
  <cp:revision>13</cp:revision>
  <cp:lastPrinted>2020-02-03T09:33:52Z</cp:lastPrinted>
  <dcterms:created xsi:type="dcterms:W3CDTF">2020-02-02T21:36:10Z</dcterms:created>
  <dcterms:modified xsi:type="dcterms:W3CDTF">2020-02-03T17:23:39Z</dcterms:modified>
</cp:coreProperties>
</file>