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59" r:id="rId5"/>
    <p:sldId id="258" r:id="rId6"/>
    <p:sldId id="264" r:id="rId7"/>
    <p:sldId id="260" r:id="rId8"/>
    <p:sldId id="261" r:id="rId9"/>
    <p:sldId id="265" r:id="rId10"/>
    <p:sldId id="263" r:id="rId11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32" y="57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2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76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08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01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93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399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83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5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411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71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9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75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1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425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89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7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49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27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96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67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33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27/06/2021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8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78224"/>
            <a:ext cx="9906000" cy="6279776"/>
            <a:chOff x="0" y="578224"/>
            <a:chExt cx="9906000" cy="6279776"/>
          </a:xfrm>
        </p:grpSpPr>
        <p:sp>
          <p:nvSpPr>
            <p:cNvPr id="9" name="Rectangle 8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val 12"/>
          <p:cNvSpPr/>
          <p:nvPr userDrawn="1"/>
        </p:nvSpPr>
        <p:spPr>
          <a:xfrm>
            <a:off x="3240741" y="10757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6096000" y="100852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76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9906000" cy="6279776"/>
            <a:chOff x="0" y="578224"/>
            <a:chExt cx="9906000" cy="6279776"/>
          </a:xfrm>
        </p:grpSpPr>
        <p:sp>
          <p:nvSpPr>
            <p:cNvPr id="9" name="Rectangle 8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val 12"/>
          <p:cNvSpPr/>
          <p:nvPr userDrawn="1"/>
        </p:nvSpPr>
        <p:spPr>
          <a:xfrm>
            <a:off x="5838167" y="6414245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3717818" y="641424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9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78224"/>
            <a:ext cx="9906000" cy="6279776"/>
            <a:chOff x="0" y="578224"/>
            <a:chExt cx="9906000" cy="6279776"/>
          </a:xfrm>
        </p:grpSpPr>
        <p:sp>
          <p:nvSpPr>
            <p:cNvPr id="4" name="Rectangle 3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81634" y="1217694"/>
            <a:ext cx="79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Moving to Reception Class</a:t>
            </a:r>
          </a:p>
        </p:txBody>
      </p:sp>
      <p:sp>
        <p:nvSpPr>
          <p:cNvPr id="9" name="Oval 8"/>
          <p:cNvSpPr/>
          <p:nvPr/>
        </p:nvSpPr>
        <p:spPr>
          <a:xfrm>
            <a:off x="3240741" y="10757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96000" y="100852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403E3E-DF36-4860-A80A-70F17FB9A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27" y="2468392"/>
            <a:ext cx="3897765" cy="292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467F4-A503-419F-80B0-E06A32193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91" y="2431179"/>
            <a:ext cx="2714827" cy="2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15916"/>
            <a:ext cx="9906000" cy="6279776"/>
            <a:chOff x="0" y="578224"/>
            <a:chExt cx="9906000" cy="6279776"/>
          </a:xfrm>
        </p:grpSpPr>
        <p:sp>
          <p:nvSpPr>
            <p:cNvPr id="4" name="Rectangle 3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Oval 8"/>
          <p:cNvSpPr/>
          <p:nvPr/>
        </p:nvSpPr>
        <p:spPr>
          <a:xfrm>
            <a:off x="3240741" y="10757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96000" y="100852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57735" y="838672"/>
            <a:ext cx="9208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000" dirty="0">
                <a:effectLst/>
                <a:latin typeface="Abadi Extra Light" panose="020B0204020104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After the Summer holidays I will be going back to school. I will be in Reception. </a:t>
            </a:r>
          </a:p>
          <a:p>
            <a:pPr algn="ctr">
              <a:spcAft>
                <a:spcPts val="0"/>
              </a:spcAft>
            </a:pPr>
            <a:r>
              <a:rPr lang="en-GB" sz="2000" dirty="0">
                <a:effectLst/>
                <a:latin typeface="Abadi Extra Light" panose="020B0204020104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Some things will be the same and some things will be different</a:t>
            </a:r>
            <a:r>
              <a:rPr lang="en-GB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735" y="5692135"/>
            <a:ext cx="4556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will line up by the EYFS gate. I will wait with my Grown Ups until my teacher collects me. </a:t>
            </a:r>
            <a:endParaRPr lang="en-GB" sz="1000" dirty="0">
              <a:effectLst/>
              <a:latin typeface="Abadi Extra Light" panose="020B0204020104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1188" y="5692135"/>
            <a:ext cx="305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will walk through the outside area and into my classroom.</a:t>
            </a:r>
            <a:endParaRPr lang="en-GB" dirty="0">
              <a:latin typeface="Abadi Extra Light" panose="020B02040201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8F2F4-D869-46F7-BDB9-9A641B12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1104"/>
            <a:ext cx="2776870" cy="185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3952D-F889-46A1-A90F-F30511CC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55" y="3707797"/>
            <a:ext cx="2579803" cy="1718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58DF52-00A1-4DC9-AA1E-87CA156AA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403" y="3707797"/>
            <a:ext cx="2191706" cy="1459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676AD-D14C-48DF-B9A5-10C378DC8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36" y="1658164"/>
            <a:ext cx="2917184" cy="38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4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16" y="4867834"/>
            <a:ext cx="395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where we will hang up our coats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73205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860676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43160" y="4867834"/>
            <a:ext cx="395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 toilet is just next to the coats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6284A-1DB7-4040-8F8A-53CF7E1B9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60" y="936107"/>
            <a:ext cx="2777346" cy="354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F635B3-AD02-4389-941E-BD8136765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32"/>
          <a:stretch/>
        </p:blipFill>
        <p:spPr>
          <a:xfrm>
            <a:off x="6058750" y="1139622"/>
            <a:ext cx="2787472" cy="29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5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966" y="5707983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Mrs Treble. She is my new teacher. We will learn lots of fun things together. This is her classroom. </a:t>
            </a:r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6653" y="161005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874124" y="161005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369860" y="5688105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Mrs Middleton. She will be my teacher too. She is at home until Easter because she has just had a baby.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260EC3-6215-4519-8054-D3DFC3BD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44" y="1827257"/>
            <a:ext cx="2051076" cy="320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AC6961-C1A8-4B15-8A42-719262AC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132" y="1885428"/>
            <a:ext cx="2112041" cy="32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966" y="5688105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Mrs Pattinson-Smith she is one of my teaching assistants. She likes to have lots of fun and help me learn.</a:t>
            </a:r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6653" y="161005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874124" y="161005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369860" y="5688105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Mrs Pirus she is another one of my teaching assistants. She will help me with my activities.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090BEC-21DA-4D05-AB72-CD9E2D09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28" y="1746059"/>
            <a:ext cx="2290508" cy="3577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14B60-CB8D-4D2E-914B-8AC9E1BF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88" y="1746059"/>
            <a:ext cx="2295484" cy="35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1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18" y="4867835"/>
            <a:ext cx="395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 classroom is very colourful with lots of lovely things – just like Pre-School.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73205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860676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56412" y="4867835"/>
            <a:ext cx="395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There is a home corner so I can still play pretend.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715D43-25F3-4B16-ACC3-661A8A5A2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72" y="915667"/>
            <a:ext cx="2698265" cy="3597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0D172-1453-4160-B168-4B632F6A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02" y="915667"/>
            <a:ext cx="2744264" cy="36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5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5FA46-DDEE-446C-A0E8-36925BB8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61" y="2981351"/>
            <a:ext cx="2472088" cy="270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966" y="5688105"/>
            <a:ext cx="395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 book corner is full of lovely books that I can read.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948433" y="5549605"/>
            <a:ext cx="490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I can also choose to learn outside, just like Nursery.  Things are different outside, there are new things to explore.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EF04B7-A738-47AF-997C-9636BF224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61" y="1192411"/>
            <a:ext cx="3160059" cy="2108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8444D-5FC2-4C77-A74D-8A11A7ADA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804" y="2109967"/>
            <a:ext cx="3953435" cy="26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9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966" y="5688105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These are our school jumpers that we wear to school. Remember to put your name on them.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997824" y="5688105"/>
            <a:ext cx="490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the book bag we bring to school everyday. Letters and books come home in in.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F55C2-963C-48E1-B42C-53E35C15C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65" y="1380958"/>
            <a:ext cx="1857718" cy="2048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ECFFC-4557-4BC6-AAF1-1F3E1C74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057" y="3338401"/>
            <a:ext cx="1876675" cy="2048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1DD75-475C-4D63-B39E-69B54A29A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670" y="1573041"/>
            <a:ext cx="3749365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09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6373" y="5620870"/>
            <a:ext cx="7422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When I get back to school I will be in Reception Class. Some things will be the same and some things will be different and that’s OK!</a:t>
            </a:r>
          </a:p>
          <a:p>
            <a:r>
              <a:rPr lang="en-GB" dirty="0">
                <a:latin typeface="Abadi Extra Light" panose="020B0204020104020204" pitchFamily="34" charset="0"/>
              </a:rPr>
              <a:t>I am very excited about coming back to school.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6373" y="1610055"/>
            <a:ext cx="7873253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633E0-E383-47BA-A766-B57F1C40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25" y="2349914"/>
            <a:ext cx="6059949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4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325</Words>
  <Application>Microsoft Office PowerPoint</Application>
  <PresentationFormat>A4 Paper (210x297 mm)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Abadi Extra Light</vt:lpstr>
      <vt:lpstr>Arabic Typesetting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Rebecca Treble</cp:lastModifiedBy>
  <cp:revision>10</cp:revision>
  <dcterms:created xsi:type="dcterms:W3CDTF">2018-02-14T09:07:45Z</dcterms:created>
  <dcterms:modified xsi:type="dcterms:W3CDTF">2021-06-27T18:41:10Z</dcterms:modified>
</cp:coreProperties>
</file>