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31"/>
  </p:handoutMasterIdLst>
  <p:sldIdLst>
    <p:sldId id="256" r:id="rId2"/>
    <p:sldId id="259" r:id="rId3"/>
    <p:sldId id="284" r:id="rId4"/>
    <p:sldId id="271" r:id="rId5"/>
    <p:sldId id="257" r:id="rId6"/>
    <p:sldId id="285" r:id="rId7"/>
    <p:sldId id="258" r:id="rId8"/>
    <p:sldId id="280" r:id="rId9"/>
    <p:sldId id="282" r:id="rId10"/>
    <p:sldId id="276" r:id="rId11"/>
    <p:sldId id="273" r:id="rId12"/>
    <p:sldId id="286" r:id="rId13"/>
    <p:sldId id="295" r:id="rId14"/>
    <p:sldId id="287" r:id="rId15"/>
    <p:sldId id="289" r:id="rId16"/>
    <p:sldId id="291" r:id="rId17"/>
    <p:sldId id="294" r:id="rId18"/>
    <p:sldId id="261" r:id="rId19"/>
    <p:sldId id="262" r:id="rId20"/>
    <p:sldId id="290" r:id="rId21"/>
    <p:sldId id="292" r:id="rId22"/>
    <p:sldId id="293" r:id="rId23"/>
    <p:sldId id="265" r:id="rId24"/>
    <p:sldId id="266" r:id="rId25"/>
    <p:sldId id="275" r:id="rId26"/>
    <p:sldId id="267" r:id="rId27"/>
    <p:sldId id="268" r:id="rId28"/>
    <p:sldId id="269" r:id="rId29"/>
    <p:sldId id="270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74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59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06F89-6374-4CC0-9805-F69B3AA1AF9B}" type="datetimeFigureOut">
              <a:rPr lang="en-GB" smtClean="0"/>
              <a:t>29/06/2020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2A49FF-532C-4853-A804-386ACE38E9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21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2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48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4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824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0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9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57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2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50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97BB-3205-2246-AEBA-7AF1F40003B0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5E656-08A5-454B-B0B7-3A9878C543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6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1CC5389-CB4A-43B7-9A0E-5447CE0B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4" cy="6858000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017160F5-4BB5-41FB-B2D8-0AE0A6D7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5AB10530-0B6F-40EF-9B05-F388D1BCB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Color">
            <a:extLst>
              <a:ext uri="{FF2B5EF4-FFF2-40B4-BE49-F238E27FC236}">
                <a16:creationId xmlns:a16="http://schemas.microsoft.com/office/drawing/2014/main" id="{145B2F28-3A18-4BC2-8E92-9AF66F14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03" y="598259"/>
            <a:ext cx="8167081" cy="5680742"/>
          </a:xfrm>
          <a:prstGeom prst="rect">
            <a:avLst/>
          </a:prstGeom>
          <a:solidFill>
            <a:srgbClr val="7697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front of school.JPG"/>
          <p:cNvPicPr/>
          <p:nvPr/>
        </p:nvPicPr>
        <p:blipFill rotWithShape="1">
          <a:blip r:embed="rId2" cstate="print"/>
          <a:srcRect l="16388" r="15556" b="2"/>
          <a:stretch/>
        </p:blipFill>
        <p:spPr>
          <a:xfrm>
            <a:off x="3560480" y="653615"/>
            <a:ext cx="5027116" cy="554000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65A26F-1F64-451C-BFA2-F92410951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35C965A-C516-42B1-844F-9472408C9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4C44BFB-148D-4919-BEE5-0138A35BC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D704AD9-4DAA-4F0F-8B02-8B765658A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F9F0EF2-FB12-49A3-B73C-E38141A5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49A9DBF1-1403-4BE8-B87E-0393E9CDE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979BDB7-FA20-4F60-97B1-CF3696395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B7D32B5-D9D6-467E-8349-4A1A840FA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483" y="719268"/>
            <a:ext cx="2680345" cy="2905120"/>
          </a:xfrm>
        </p:spPr>
        <p:txBody>
          <a:bodyPr anchor="b">
            <a:normAutofit/>
          </a:bodyPr>
          <a:lstStyle/>
          <a:p>
            <a:pPr algn="l"/>
            <a:r>
              <a:rPr lang="en-US" sz="4200" dirty="0">
                <a:solidFill>
                  <a:schemeClr val="tx2"/>
                </a:solidFill>
              </a:rPr>
              <a:t>Welcome to St. Catherine’s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482" y="3764655"/>
            <a:ext cx="2680345" cy="2374078"/>
          </a:xfrm>
        </p:spPr>
        <p:txBody>
          <a:bodyPr anchor="t">
            <a:normAutofit/>
          </a:bodyPr>
          <a:lstStyle/>
          <a:p>
            <a:pPr algn="l"/>
            <a:r>
              <a:rPr lang="en-US">
                <a:solidFill>
                  <a:schemeClr val="tx2"/>
                </a:solidFill>
              </a:rPr>
              <a:t>Catholic Primary School </a:t>
            </a:r>
          </a:p>
          <a:p>
            <a:pPr algn="l"/>
            <a:r>
              <a:rPr lang="en-US">
                <a:solidFill>
                  <a:schemeClr val="tx2"/>
                </a:solidFill>
              </a:rPr>
              <a:t>2020-2021 Intake</a:t>
            </a:r>
          </a:p>
        </p:txBody>
      </p:sp>
    </p:spTree>
    <p:extLst>
      <p:ext uri="{BB962C8B-B14F-4D97-AF65-F5344CB8AC3E}">
        <p14:creationId xmlns:p14="http://schemas.microsoft.com/office/powerpoint/2010/main" val="1887117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This is the gate to your classroom.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</p:spTree>
    <p:extLst>
      <p:ext uri="{BB962C8B-B14F-4D97-AF65-F5344CB8AC3E}">
        <p14:creationId xmlns:p14="http://schemas.microsoft.com/office/powerpoint/2010/main" val="306212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/>
            </a:br>
            <a:r>
              <a:rPr lang="en-GB"/>
              <a:t>This is what it looks like in the classrooms.</a:t>
            </a:r>
            <a:br>
              <a:rPr lang="en-GB"/>
            </a:br>
            <a:r>
              <a:rPr lang="en-GB"/>
              <a:t>Reading corner</a:t>
            </a:r>
            <a:endParaRPr lang="en-GB" dirty="0"/>
          </a:p>
        </p:txBody>
      </p:sp>
      <p:pic>
        <p:nvPicPr>
          <p:cNvPr id="4" name="Content Placeholder 3" descr="A picture containing indoor, table, bedroom, sitting&#10;&#10;Description automatically generated">
            <a:extLst>
              <a:ext uri="{FF2B5EF4-FFF2-40B4-BE49-F238E27FC236}">
                <a16:creationId xmlns:a16="http://schemas.microsoft.com/office/drawing/2014/main" id="{CD01A2C1-6C0E-4095-AFB8-A589937C2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2057399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4848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5DE97-5568-4358-9346-1B147BD0E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Writing Area</a:t>
            </a:r>
          </a:p>
        </p:txBody>
      </p:sp>
      <p:pic>
        <p:nvPicPr>
          <p:cNvPr id="5" name="Content Placeholder 4" descr="A picture containing indoor, sitting, room, table&#10;&#10;Description automatically generated">
            <a:extLst>
              <a:ext uri="{FF2B5EF4-FFF2-40B4-BE49-F238E27FC236}">
                <a16:creationId xmlns:a16="http://schemas.microsoft.com/office/drawing/2014/main" id="{04FE454A-1492-4282-8773-43A099E0A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4265106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7EBD-1E8C-4625-9CC6-DE75B8627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Play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1C86741-F36A-460B-9BCA-B3350134ED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83992" y="1318846"/>
            <a:ext cx="3576016" cy="536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40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C3AC7-52E6-4908-AA9A-45B7BD220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Art Area</a:t>
            </a:r>
          </a:p>
        </p:txBody>
      </p:sp>
      <p:pic>
        <p:nvPicPr>
          <p:cNvPr id="5" name="Content Placeholder 4" descr="A picture containing table, refrigerator, sitting, bedroom&#10;&#10;Description automatically generated">
            <a:extLst>
              <a:ext uri="{FF2B5EF4-FFF2-40B4-BE49-F238E27FC236}">
                <a16:creationId xmlns:a16="http://schemas.microsoft.com/office/drawing/2014/main" id="{C571BF1D-80E7-4976-9A94-09CC97EC4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7260"/>
          <a:stretch/>
        </p:blipFill>
        <p:spPr>
          <a:xfrm>
            <a:off x="1177528" y="1600200"/>
            <a:ext cx="5617167" cy="4525963"/>
          </a:xfrm>
        </p:spPr>
      </p:pic>
    </p:spTree>
    <p:extLst>
      <p:ext uri="{BB962C8B-B14F-4D97-AF65-F5344CB8AC3E}">
        <p14:creationId xmlns:p14="http://schemas.microsoft.com/office/powerpoint/2010/main" val="580733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424490-AF78-43D4-BB8E-00E69256F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47" y="1237957"/>
            <a:ext cx="3866705" cy="517691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574BA34-19AE-4D97-802D-88439A7B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   Area</a:t>
            </a:r>
          </a:p>
        </p:txBody>
      </p:sp>
    </p:spTree>
    <p:extLst>
      <p:ext uri="{BB962C8B-B14F-4D97-AF65-F5344CB8AC3E}">
        <p14:creationId xmlns:p14="http://schemas.microsoft.com/office/powerpoint/2010/main" val="316947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9A74-BFB0-4904-B9EF-2D0FFF61C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Maths Zone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D4794F1-772B-4B53-B057-4464C6B2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5" y="1332665"/>
            <a:ext cx="7716130" cy="514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949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69CC8-7456-4EC1-976A-77F04F5C9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Small World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3EB20-8C50-46D8-BB94-661B3D993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1866"/>
            <a:ext cx="8060392" cy="537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8288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>
                <a:latin typeface="Calibri" panose="020F0502020204030204" pitchFamily="34" charset="0"/>
                <a:cs typeface="Calibri" panose="020F0502020204030204" pitchFamily="34" charset="0"/>
              </a:rPr>
              <a:t>Our Outside Learning Area</a:t>
            </a:r>
            <a:br>
              <a:rPr lang="en-GB" sz="3600" dirty="0">
                <a:latin typeface="Comic Sans MS"/>
                <a:cs typeface="Calibri Light" panose="020F0302020204030204" pitchFamily="34" charset="0"/>
              </a:rPr>
            </a:br>
            <a:br>
              <a:rPr lang="en-GB" sz="3600" dirty="0">
                <a:latin typeface="Comic Sans MS"/>
                <a:cs typeface="Comic Sans MS"/>
              </a:rPr>
            </a:br>
            <a:endParaRPr lang="en-US" sz="3600" dirty="0">
              <a:latin typeface="Comic Sans MS"/>
              <a:cs typeface="Comic Sans MS"/>
            </a:endParaRPr>
          </a:p>
        </p:txBody>
      </p:sp>
      <p:pic>
        <p:nvPicPr>
          <p:cNvPr id="4" name="Picture 3" descr="A picture containing outdoor, bench, park, table&#10;&#10;Description automatically generated">
            <a:extLst>
              <a:ext uri="{FF2B5EF4-FFF2-40B4-BE49-F238E27FC236}">
                <a16:creationId xmlns:a16="http://schemas.microsoft.com/office/drawing/2014/main" id="{F1FAF2C7-7DEA-4D62-93E5-D5C52957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246" y="1145343"/>
            <a:ext cx="7596554" cy="50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53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Writers Retreat</a:t>
            </a:r>
          </a:p>
        </p:txBody>
      </p:sp>
      <p:pic>
        <p:nvPicPr>
          <p:cNvPr id="5" name="Picture 4" descr="A picture containing building, sitting, chair, table&#10;&#10;Description automatically generated">
            <a:extLst>
              <a:ext uri="{FF2B5EF4-FFF2-40B4-BE49-F238E27FC236}">
                <a16:creationId xmlns:a16="http://schemas.microsoft.com/office/drawing/2014/main" id="{6A99042E-BBC6-4FD9-B672-18B169C9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97" y="1787769"/>
            <a:ext cx="6877343" cy="45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0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140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7D0330F-4958-450D-8ED7-BDE9C7055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r="21052" b="-1"/>
          <a:stretch/>
        </p:blipFill>
        <p:spPr bwMode="auto">
          <a:xfrm>
            <a:off x="5102735" y="653615"/>
            <a:ext cx="3547660" cy="55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900" dirty="0">
                <a:solidFill>
                  <a:schemeClr val="bg1"/>
                </a:solidFill>
              </a:rPr>
              <a:t>This is </a:t>
            </a:r>
            <a:r>
              <a:rPr lang="en-US" sz="2900" dirty="0" err="1">
                <a:solidFill>
                  <a:schemeClr val="bg1"/>
                </a:solidFill>
              </a:rPr>
              <a:t>Mrs</a:t>
            </a:r>
            <a:r>
              <a:rPr lang="en-US" sz="2900" dirty="0">
                <a:solidFill>
                  <a:schemeClr val="bg1"/>
                </a:solidFill>
              </a:rPr>
              <a:t> Terrey. </a:t>
            </a:r>
            <a:r>
              <a:rPr lang="en-US" sz="2900" dirty="0" err="1">
                <a:solidFill>
                  <a:schemeClr val="bg1"/>
                </a:solidFill>
              </a:rPr>
              <a:t>Mrs</a:t>
            </a:r>
            <a:r>
              <a:rPr lang="en-US" sz="2900" dirty="0">
                <a:solidFill>
                  <a:schemeClr val="bg1"/>
                </a:solidFill>
              </a:rPr>
              <a:t> Terrey is the Head Teacher of St. Catherine’s School.</a:t>
            </a:r>
            <a:br>
              <a:rPr lang="en-US" sz="2900" dirty="0">
                <a:solidFill>
                  <a:schemeClr val="bg1"/>
                </a:solidFill>
              </a:rPr>
            </a:br>
            <a:endParaRPr lang="en-US" sz="2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1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44AB-4A94-48AD-B891-EEE32895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Watery Cove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17562F-FFA0-49F3-92D8-2C16533884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67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483CE-F5DC-4C13-822C-43CF09686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Biker Den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D83587-CA0C-45AF-AECB-4F7C5D81F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413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D007-067C-4052-B8BB-764B76460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Lighthouse Cove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EB0851-3ED6-4577-A043-C9BB47CA2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6201" y="1600200"/>
            <a:ext cx="6791597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18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School field and Sensory Area</a:t>
            </a:r>
            <a:br>
              <a:rPr lang="en-GB" sz="3200" dirty="0">
                <a:latin typeface="Comic Sans MS"/>
                <a:cs typeface="Comic Sans MS"/>
              </a:rPr>
            </a:b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21329"/>
            <a:ext cx="4148892" cy="309886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12" y="3040627"/>
            <a:ext cx="4763069" cy="35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91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Top playground and the Tyres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C:\Users\kbaker.SCB\AppData\Local\Microsoft\Windows\Temporary Internet Files\Content.Word\DSCF241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6752" y="1513521"/>
            <a:ext cx="7204553" cy="5100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3205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This is the hall, where we eat our lunch, have assembly and PE.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982" y="1895798"/>
            <a:ext cx="5663794" cy="4230365"/>
          </a:xfrm>
        </p:spPr>
      </p:pic>
    </p:spTree>
    <p:extLst>
      <p:ext uri="{BB962C8B-B14F-4D97-AF65-F5344CB8AC3E}">
        <p14:creationId xmlns:p14="http://schemas.microsoft.com/office/powerpoint/2010/main" val="6652060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This is the garden area.</a:t>
            </a:r>
            <a:br>
              <a:rPr lang="en-GB" sz="3200" dirty="0">
                <a:latin typeface="Comic Sans MS"/>
                <a:cs typeface="Comic Sans MS"/>
              </a:rPr>
            </a:b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4" name="Picture 3" descr="C:\Users\kbaker.SCB\AppData\Local\Microsoft\Windows\Temporary Internet Files\Content.Word\DSCF24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0725" y="1455738"/>
            <a:ext cx="7028525" cy="508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42656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58" y="4502330"/>
            <a:ext cx="8074057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000" dirty="0"/>
              <a:t>These are the jumpers and cardigans the children wear at St. Catherine’s. </a:t>
            </a:r>
            <a:br>
              <a:rPr lang="en-US" sz="2000" dirty="0"/>
            </a:br>
            <a:endParaRPr lang="en-US" sz="20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4940E8-4031-4205-8D84-CBBB398C9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84159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\\server\teachers$\kbaker\My Pictures\2012 intake\Summer 2 week 2 028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8934" r="99081"/>
                    </a14:imgEffect>
                  </a14:imgLayer>
                </a14:imgProps>
              </a:ext>
            </a:extLst>
          </a:blip>
          <a:srcRect l="17873" t="2819" r="2341" b="1130"/>
          <a:stretch>
            <a:fillRect/>
          </a:stretch>
        </p:blipFill>
        <p:spPr bwMode="auto">
          <a:xfrm rot="5400000">
            <a:off x="1466967" y="859061"/>
            <a:ext cx="3019589" cy="2735457"/>
          </a:xfrm>
          <a:prstGeom prst="rect">
            <a:avLst/>
          </a:prstGeom>
          <a:noFill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4766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\\server\teachers$\kbaker\My Pictures\2012 intake\Summer 2 week 2 029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96" l="13699" r="99413">
                        <a14:foregroundMark x1="27006" y1="40885" x2="20744" y2="38021"/>
                        <a14:foregroundMark x1="18982" y1="68229" x2="17808" y2="65625"/>
                        <a14:foregroundMark x1="23092" y1="34896" x2="17221" y2="37500"/>
                      </a14:backgroundRemoval>
                    </a14:imgEffect>
                  </a14:imgLayer>
                </a14:imgProps>
              </a:ext>
            </a:extLst>
          </a:blip>
          <a:srcRect l="14027" t="1078" r="5893" b="1431"/>
          <a:stretch>
            <a:fillRect/>
          </a:stretch>
        </p:blipFill>
        <p:spPr bwMode="auto">
          <a:xfrm rot="5400000">
            <a:off x="4880848" y="859061"/>
            <a:ext cx="2985952" cy="2735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717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5553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This is the book bag we bring to school every day. Letters and books go home in it.</a:t>
            </a:r>
            <a:br>
              <a:rPr lang="en-GB" sz="3200" dirty="0">
                <a:latin typeface="Comic Sans MS"/>
                <a:cs typeface="Comic Sans MS"/>
              </a:rPr>
            </a:b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4" name="Picture 3" descr="\\server\teachers$\kbaker\My Pictures\2012 intake\Summer 2 week 2 03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9" b="97783" l="3987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464386" y="2114495"/>
            <a:ext cx="3749292" cy="29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1884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We all look forward to seeing you in September!</a:t>
            </a:r>
            <a:br>
              <a:rPr lang="en-GB" sz="3200" dirty="0">
                <a:latin typeface="Comic Sans MS"/>
                <a:cs typeface="Comic Sans MS"/>
              </a:rPr>
            </a:b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B33128-0FE5-468E-B6CE-FA3A7B17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57" y="1731283"/>
            <a:ext cx="6056816" cy="215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92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48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 descr="A picture containing indoor, person, laying, person&#10;&#10;Description automatically generated">
            <a:extLst>
              <a:ext uri="{FF2B5EF4-FFF2-40B4-BE49-F238E27FC236}">
                <a16:creationId xmlns:a16="http://schemas.microsoft.com/office/drawing/2014/main" id="{A4DD13A3-CF04-4330-89D0-C90E3AEF3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620" b="11711"/>
          <a:stretch/>
        </p:blipFill>
        <p:spPr>
          <a:xfrm rot="5400000">
            <a:off x="4106563" y="1649787"/>
            <a:ext cx="5540004" cy="35476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F89724-2ECF-4D07-AEF2-B99D67048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dirty="0">
                <a:solidFill>
                  <a:schemeClr val="bg1"/>
                </a:solidFill>
              </a:rPr>
              <a:t>My name is </a:t>
            </a:r>
            <a:r>
              <a:rPr lang="en-US" sz="3900" dirty="0" err="1">
                <a:solidFill>
                  <a:schemeClr val="bg1"/>
                </a:solidFill>
              </a:rPr>
              <a:t>Mrs</a:t>
            </a:r>
            <a:r>
              <a:rPr lang="en-US" sz="3900" dirty="0">
                <a:solidFill>
                  <a:schemeClr val="bg1"/>
                </a:solidFill>
              </a:rPr>
              <a:t> Treble. I am one of the teachers in Birch Class.</a:t>
            </a:r>
          </a:p>
        </p:txBody>
      </p:sp>
    </p:spTree>
    <p:extLst>
      <p:ext uri="{BB962C8B-B14F-4D97-AF65-F5344CB8AC3E}">
        <p14:creationId xmlns:p14="http://schemas.microsoft.com/office/powerpoint/2010/main" val="4038723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195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B520320-3754-42F3-80DA-BC50CE34CB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11975"/>
          <a:stretch/>
        </p:blipFill>
        <p:spPr bwMode="auto">
          <a:xfrm>
            <a:off x="5102735" y="653615"/>
            <a:ext cx="3547660" cy="55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7" name="Group 196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dirty="0">
                <a:solidFill>
                  <a:schemeClr val="bg1"/>
                </a:solidFill>
              </a:rPr>
              <a:t>My name is </a:t>
            </a:r>
            <a:r>
              <a:rPr lang="en-US" sz="3900" dirty="0" err="1">
                <a:solidFill>
                  <a:schemeClr val="bg1"/>
                </a:solidFill>
              </a:rPr>
              <a:t>Mrs</a:t>
            </a:r>
            <a:r>
              <a:rPr lang="en-US" sz="3900" dirty="0">
                <a:solidFill>
                  <a:schemeClr val="bg1"/>
                </a:solidFill>
              </a:rPr>
              <a:t> Middleton. I am one of the teachers in Birch class.</a:t>
            </a:r>
          </a:p>
        </p:txBody>
      </p:sp>
    </p:spTree>
    <p:extLst>
      <p:ext uri="{BB962C8B-B14F-4D97-AF65-F5344CB8AC3E}">
        <p14:creationId xmlns:p14="http://schemas.microsoft.com/office/powerpoint/2010/main" val="3458932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23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7" r="29564" b="-2"/>
          <a:stretch/>
        </p:blipFill>
        <p:spPr>
          <a:xfrm>
            <a:off x="5102735" y="653615"/>
            <a:ext cx="3547660" cy="554000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dirty="0">
                <a:solidFill>
                  <a:schemeClr val="bg1"/>
                </a:solidFill>
              </a:rPr>
              <a:t>My name is </a:t>
            </a:r>
            <a:r>
              <a:rPr lang="en-US" sz="3900" dirty="0" err="1">
                <a:solidFill>
                  <a:schemeClr val="bg1"/>
                </a:solidFill>
              </a:rPr>
              <a:t>Mrs</a:t>
            </a:r>
            <a:r>
              <a:rPr lang="en-US" sz="3900" dirty="0">
                <a:solidFill>
                  <a:schemeClr val="bg1"/>
                </a:solidFill>
              </a:rPr>
              <a:t> Blake. I am one of the teachers in Oak class.</a:t>
            </a:r>
            <a:br>
              <a:rPr lang="en-US" sz="3900" dirty="0">
                <a:solidFill>
                  <a:schemeClr val="bg1"/>
                </a:solidFill>
              </a:rPr>
            </a:br>
            <a:endParaRPr lang="en-US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063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140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98FF204E-65AA-490E-8B20-C1919E2A46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"/>
          <a:stretch/>
        </p:blipFill>
        <p:spPr bwMode="auto">
          <a:xfrm>
            <a:off x="5102735" y="653615"/>
            <a:ext cx="3547660" cy="554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7411360-C070-459E-8CC5-6134F6AB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 dirty="0">
                <a:solidFill>
                  <a:schemeClr val="bg1"/>
                </a:solidFill>
              </a:rPr>
              <a:t>My name is </a:t>
            </a:r>
            <a:r>
              <a:rPr lang="en-US" sz="3900" dirty="0" err="1">
                <a:solidFill>
                  <a:schemeClr val="bg1"/>
                </a:solidFill>
              </a:rPr>
              <a:t>Mrs</a:t>
            </a:r>
            <a:r>
              <a:rPr lang="en-US" sz="3900" dirty="0">
                <a:solidFill>
                  <a:schemeClr val="bg1"/>
                </a:solidFill>
              </a:rPr>
              <a:t> Best, I am one of the teachers in Oak class.</a:t>
            </a:r>
          </a:p>
        </p:txBody>
      </p:sp>
    </p:spTree>
    <p:extLst>
      <p:ext uri="{BB962C8B-B14F-4D97-AF65-F5344CB8AC3E}">
        <p14:creationId xmlns:p14="http://schemas.microsoft.com/office/powerpoint/2010/main" val="187657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picture containing indoor, person, person, bed&#10;&#10;Description automatically generated">
            <a:extLst>
              <a:ext uri="{FF2B5EF4-FFF2-40B4-BE49-F238E27FC236}">
                <a16:creationId xmlns:a16="http://schemas.microsoft.com/office/drawing/2014/main" id="{C82D84E3-768A-4397-A830-DD516EAF94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34" b="6497"/>
          <a:stretch/>
        </p:blipFill>
        <p:spPr>
          <a:xfrm rot="5400000">
            <a:off x="4106563" y="1649787"/>
            <a:ext cx="5540004" cy="354766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2900">
                <a:solidFill>
                  <a:schemeClr val="bg1"/>
                </a:solidFill>
              </a:rPr>
              <a:t> My name is Mrs Pattinson-Smith, I am one of the teaching assistants in Birch class.</a:t>
            </a:r>
            <a:br>
              <a:rPr lang="en-US" sz="2900">
                <a:solidFill>
                  <a:schemeClr val="bg1"/>
                </a:solidFill>
              </a:rPr>
            </a:br>
            <a:endParaRPr lang="en-US" sz="2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5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23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2ECF0C0B-5C0B-4410-975A-F8FEC42B2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65" b="7166"/>
          <a:stretch/>
        </p:blipFill>
        <p:spPr>
          <a:xfrm rot="5400000">
            <a:off x="4106563" y="1649787"/>
            <a:ext cx="5540004" cy="354766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3F75464-9F76-4579-BF61-C02E61B67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>
                <a:solidFill>
                  <a:schemeClr val="bg1"/>
                </a:solidFill>
              </a:rPr>
              <a:t>This is Mrs Pirus I am one of the teaching assistants in Oak class. </a:t>
            </a:r>
          </a:p>
        </p:txBody>
      </p:sp>
    </p:spTree>
    <p:extLst>
      <p:ext uri="{BB962C8B-B14F-4D97-AF65-F5344CB8AC3E}">
        <p14:creationId xmlns:p14="http://schemas.microsoft.com/office/powerpoint/2010/main" val="9754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AA22AC-B934-4178-A531-06726A3FC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548176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6D6F7669-0335-45E2-9CFE-D7EF16DF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01F7FCA-4782-4FBE-9252-17877B299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795FBEB-70B2-409B-AE84-654E76B79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3424F12-7A44-4F11-A62E-6AE117A14E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28C124D-6FB7-4EDD-8DF7-D9A93D8F3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4EACAEE-399E-4936-89D8-43216F5CF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BC9977-29AF-4134-A9EE-9210122B3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2A064C6-1D4F-4842-BFCC-B967FF8BA3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B470779-6729-43E2-89F3-94CC5ECFE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704A746-31DA-422E-8991-0AF15F8422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C10E23-370E-46F1-9463-B32B0428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83" y="841664"/>
            <a:ext cx="3456576" cy="27827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900">
                <a:solidFill>
                  <a:schemeClr val="bg1"/>
                </a:solidFill>
              </a:rPr>
              <a:t>My name is Mrs Tyrrell, I am one of the teaching assistants in Oak class.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FA18BD-76AB-4028-8C3D-E2FC87D79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448" y="671883"/>
            <a:ext cx="3891807" cy="52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77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249</Words>
  <Application>Microsoft Office PowerPoint</Application>
  <PresentationFormat>On-screen Show (4:3)</PresentationFormat>
  <Paragraphs>31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Comic Sans MS</vt:lpstr>
      <vt:lpstr>Office Theme</vt:lpstr>
      <vt:lpstr>Welcome to St. Catherine’s</vt:lpstr>
      <vt:lpstr>This is Mrs Terrey. Mrs Terrey is the Head Teacher of St. Catherine’s School. </vt:lpstr>
      <vt:lpstr>My name is Mrs Treble. I am one of the teachers in Birch Class.</vt:lpstr>
      <vt:lpstr>My name is Mrs Middleton. I am one of the teachers in Birch class.</vt:lpstr>
      <vt:lpstr>My name is Mrs Blake. I am one of the teachers in Oak class. </vt:lpstr>
      <vt:lpstr>My name is Mrs Best, I am one of the teachers in Oak class.</vt:lpstr>
      <vt:lpstr> My name is Mrs Pattinson-Smith, I am one of the teaching assistants in Birch class. </vt:lpstr>
      <vt:lpstr>This is Mrs Pirus I am one of the teaching assistants in Oak class. </vt:lpstr>
      <vt:lpstr>My name is Mrs Tyrrell, I am one of the teaching assistants in Oak class. </vt:lpstr>
      <vt:lpstr>This is the gate to your classroom.</vt:lpstr>
      <vt:lpstr> This is what it looks like in the classrooms. Reading corner</vt:lpstr>
      <vt:lpstr>Writing Area</vt:lpstr>
      <vt:lpstr>Role Play </vt:lpstr>
      <vt:lpstr>Art Area</vt:lpstr>
      <vt:lpstr>RE   Area</vt:lpstr>
      <vt:lpstr>Maths Zone</vt:lpstr>
      <vt:lpstr>Small World</vt:lpstr>
      <vt:lpstr>Our Outside Learning Area  </vt:lpstr>
      <vt:lpstr>Writers Retreat</vt:lpstr>
      <vt:lpstr>Watery Cove</vt:lpstr>
      <vt:lpstr>Biker Den</vt:lpstr>
      <vt:lpstr>Lighthouse Cove</vt:lpstr>
      <vt:lpstr>School field and Sensory Area </vt:lpstr>
      <vt:lpstr>Top playground and the Tyres </vt:lpstr>
      <vt:lpstr>This is the hall, where we eat our lunch, have assembly and PE. </vt:lpstr>
      <vt:lpstr>This is the garden area. </vt:lpstr>
      <vt:lpstr>These are the jumpers and cardigans the children wear at St. Catherine’s.  </vt:lpstr>
      <vt:lpstr>This is the book bag we bring to school every day. Letters and books go home in it. </vt:lpstr>
      <vt:lpstr>We all look forward to seeing you in September!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St. Catherine’s</dc:title>
  <dc:creator>Lydia Vincent</dc:creator>
  <cp:lastModifiedBy>Rebecca Treble</cp:lastModifiedBy>
  <cp:revision>5</cp:revision>
  <dcterms:created xsi:type="dcterms:W3CDTF">2020-06-25T16:47:17Z</dcterms:created>
  <dcterms:modified xsi:type="dcterms:W3CDTF">2020-06-29T09:53:57Z</dcterms:modified>
</cp:coreProperties>
</file>