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9" r:id="rId6"/>
    <p:sldId id="26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349"/>
    <a:srgbClr val="EEB000"/>
    <a:srgbClr val="F51B1B"/>
    <a:srgbClr val="F85E5E"/>
    <a:srgbClr val="996600"/>
    <a:srgbClr val="CC6600"/>
    <a:srgbClr val="F8CBAD"/>
    <a:srgbClr val="FFF2CC"/>
    <a:srgbClr val="E2F0D9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90"/>
  </p:normalViewPr>
  <p:slideViewPr>
    <p:cSldViewPr snapToGrid="0" snapToObjects="1">
      <p:cViewPr varScale="1">
        <p:scale>
          <a:sx n="79" d="100"/>
          <a:sy n="79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053D-6315-8D46-BAF1-E21D0C7906D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C19B-2194-7048-AAC3-AFCFABE1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C19B-2194-7048-AAC3-AFCFABE1C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13B8-3DFA-44F9-97B9-3616AA4FF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10158-862F-47EC-A289-3F0CB6B3A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F3A1F-E8C1-4735-B339-9A6DD667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A33D-B2C1-40F1-93B9-4F373C48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AEABC-DF4B-4D8F-9916-B85DEE01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0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7677-5903-4D73-BCC1-C3665062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1CAE4-9B5E-4CD2-8793-2F444BE33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21016-3BA1-4DD4-9C4F-2A7EDCBB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68FD1-7C79-4D27-B4B3-E3F316DA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319B4-F95C-4A67-A91F-B257E8CB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2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C4855-0073-4F8B-B7F8-BD74C471A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81EF8-E61A-42C0-852C-503A4439E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3A52B-4A08-4980-BE0E-8116E25F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EB924-AC92-4096-8283-F3E964C4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31246-E715-4D25-9BC9-D9E57A35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6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C9BB-E778-4E5B-8DFC-7D53CD24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91A0-54A5-4AC8-B2B6-A06DB8D53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3E0F0-9D39-4337-9E6F-64C32609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0AC3F-564C-4015-9F63-1B9D32F4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2D1C4-6789-45D2-952D-3937F63B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9FFA-B0C2-41FD-BE41-3A464C43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F533E-C78F-4912-87C5-6FC44406A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66B52-5D45-4271-85A6-AAEFE13B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38DB0-6CE6-45A8-ADA6-148AEF68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0069-D2C0-498B-9A0C-F2EB90A6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7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C6C3-ACF1-4511-B372-914E63B7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30D92-3024-4EE6-8400-47A446417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7803D-3905-4E60-8ACF-69B222E57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1C36D-9933-4C83-835F-87BE7F73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195B3-DC98-45B1-AFED-F771F076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89CAB-785E-4959-A347-6F5FEE3A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8FF0-5E2E-4345-91CC-C890FE1F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4BD06-DF9A-4800-8F37-5F0777CCA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C0289-31BF-4CD9-AAD1-990F7B42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D211E-ABB7-4136-AC27-19B3414FF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FF0B9-D804-446B-BBF9-808F63DC7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86F66-A66E-4059-8F09-4A5F0E7A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7D6E-F985-4FE2-927C-87285310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15564-46AE-460B-AFA1-E0320C4F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E8B4-8227-4E49-A0F6-55468876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8082B-0339-411E-8A22-A1F3D454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C3980-BD37-49F1-AA02-1C6FE0D4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82D4E-0F3C-433E-B5E4-910DA869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0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9B5AE-E699-499B-BE46-F32B966A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AFCF1-132D-4281-90ED-7DA9DF85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B8C52-5DAA-4E1B-A55D-37D9673A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3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F451-43B6-4E0A-A926-A049E9ED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722F-7099-4669-9E30-271F6EE8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F77EC-575F-4472-B423-0F23062A4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2AB22-9357-485C-89EA-CF669A0E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976B9-14AB-4664-9793-E12BC9A9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36FF3-F364-4C4B-92C3-9DC59F6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0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3C30-6108-46AB-8152-3327D736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D0EA1-BBEC-4766-B99A-206D5A0FA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C2237-3BA5-45BD-9DCD-908B36ED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3D6D9-3075-4462-B213-5EB1DA7A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C5A28-705B-4AB1-B245-6896CD43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7040D-8176-49F5-8329-B30C92F6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B0-A23D-4023-A10D-D2A371D7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8355-9780-44C9-A917-077D59747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FF1D0-1A38-4004-8251-670041A05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EE7A3-BF4B-43AC-9C8A-FD619636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EB38C-C9D0-448B-AAD7-9C556B671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5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mailto:ellen.blackwood@primary-forest-school.co.u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6EA796-2C42-4F8E-835D-3B2E89598CB4}"/>
              </a:ext>
            </a:extLst>
          </p:cNvPr>
          <p:cNvSpPr/>
          <p:nvPr/>
        </p:nvSpPr>
        <p:spPr>
          <a:xfrm>
            <a:off x="5533053" y="4231845"/>
            <a:ext cx="6658945" cy="229999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5DAD-5172-6841-BEB1-297C863BE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1306" y="4199191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Primary Forest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1C4E9-E3AC-FB45-BA92-99287340A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1305" y="5603546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Online Learning – Music activities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777B2C-DA71-8144-A9D9-5EC37E77F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4251" y="-1"/>
            <a:ext cx="4197747" cy="25472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9A81F0-48A7-430E-96E6-6139050B621F}"/>
              </a:ext>
            </a:extLst>
          </p:cNvPr>
          <p:cNvCxnSpPr>
            <a:cxnSpLocks/>
          </p:cNvCxnSpPr>
          <p:nvPr/>
        </p:nvCxnSpPr>
        <p:spPr>
          <a:xfrm>
            <a:off x="6071998" y="5484483"/>
            <a:ext cx="61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2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728A9C-CF55-4A9D-8E3A-0A61CB0043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23288-A4E5-554B-8491-83700366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5410426"/>
            <a:ext cx="9946433" cy="1073547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/>
              <a:t>The important bit for parents and teachers… but you can have a sneak peek at the activities too!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C5FE9B-DBB6-3E4B-BC76-1E07B8957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940549"/>
              </p:ext>
            </p:extLst>
          </p:nvPr>
        </p:nvGraphicFramePr>
        <p:xfrm>
          <a:off x="550506" y="176794"/>
          <a:ext cx="10885932" cy="4158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483">
                  <a:extLst>
                    <a:ext uri="{9D8B030D-6E8A-4147-A177-3AD203B41FA5}">
                      <a16:colId xmlns:a16="http://schemas.microsoft.com/office/drawing/2014/main" val="3207827862"/>
                    </a:ext>
                  </a:extLst>
                </a:gridCol>
                <a:gridCol w="2721483">
                  <a:extLst>
                    <a:ext uri="{9D8B030D-6E8A-4147-A177-3AD203B41FA5}">
                      <a16:colId xmlns:a16="http://schemas.microsoft.com/office/drawing/2014/main" val="938983320"/>
                    </a:ext>
                  </a:extLst>
                </a:gridCol>
                <a:gridCol w="2721483">
                  <a:extLst>
                    <a:ext uri="{9D8B030D-6E8A-4147-A177-3AD203B41FA5}">
                      <a16:colId xmlns:a16="http://schemas.microsoft.com/office/drawing/2014/main" val="2315039592"/>
                    </a:ext>
                  </a:extLst>
                </a:gridCol>
                <a:gridCol w="2721483">
                  <a:extLst>
                    <a:ext uri="{9D8B030D-6E8A-4147-A177-3AD203B41FA5}">
                      <a16:colId xmlns:a16="http://schemas.microsoft.com/office/drawing/2014/main" val="594867396"/>
                    </a:ext>
                  </a:extLst>
                </a:gridCol>
              </a:tblGrid>
              <a:tr h="3260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Resources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Potential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95079"/>
                  </a:ext>
                </a:extLst>
              </a:tr>
              <a:tr h="811980">
                <a:tc>
                  <a:txBody>
                    <a:bodyPr/>
                    <a:lstStyle/>
                    <a:p>
                      <a:r>
                        <a:rPr lang="en-US" dirty="0"/>
                        <a:t>Make instruments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Toilet roll tubes</a:t>
                      </a:r>
                    </a:p>
                    <a:p>
                      <a:r>
                        <a:rPr lang="en-US" sz="1600" dirty="0"/>
                        <a:t>Tape</a:t>
                      </a:r>
                    </a:p>
                    <a:p>
                      <a:r>
                        <a:rPr lang="en-US" sz="1600" dirty="0"/>
                        <a:t>Rice</a:t>
                      </a:r>
                    </a:p>
                    <a:p>
                      <a:r>
                        <a:rPr lang="en-US" sz="1600" dirty="0"/>
                        <a:t>Cocktail sticks (optional)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Sharp ends to cocktail sticks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create their own shaker (or rainmaker) from recycled materials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8453"/>
                  </a:ext>
                </a:extLst>
              </a:tr>
              <a:tr h="836293">
                <a:tc>
                  <a:txBody>
                    <a:bodyPr/>
                    <a:lstStyle/>
                    <a:p>
                      <a:r>
                        <a:rPr lang="en-US" dirty="0"/>
                        <a:t>Film sound effects of natural sounds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Frying bacon</a:t>
                      </a:r>
                    </a:p>
                    <a:p>
                      <a:r>
                        <a:rPr lang="en-US" sz="1600" dirty="0"/>
                        <a:t>Shredded newspaper</a:t>
                      </a:r>
                    </a:p>
                    <a:p>
                      <a:r>
                        <a:rPr lang="en-US" sz="1600" dirty="0"/>
                        <a:t>Carrier bag</a:t>
                      </a:r>
                    </a:p>
                    <a:p>
                      <a:r>
                        <a:rPr lang="en-US" sz="1600" dirty="0"/>
                        <a:t>Cellophane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Hot oil/fat</a:t>
                      </a:r>
                    </a:p>
                    <a:p>
                      <a:r>
                        <a:rPr lang="en-US" sz="1600" dirty="0"/>
                        <a:t>Please reuse objects to save the environment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replicate natural sounds using household objects and explore this further independently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6772"/>
                  </a:ext>
                </a:extLst>
              </a:tr>
              <a:tr h="836293">
                <a:tc>
                  <a:txBody>
                    <a:bodyPr/>
                    <a:lstStyle/>
                    <a:p>
                      <a:r>
                        <a:rPr lang="en-GB" dirty="0"/>
                        <a:t>Listen for different pitches</a:t>
                      </a:r>
                      <a:endParaRPr lang="en-US" dirty="0"/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stick to hit things with</a:t>
                      </a:r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Safety with sticks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understand about pitch</a:t>
                      </a:r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48344"/>
                  </a:ext>
                </a:extLst>
              </a:tr>
              <a:tr h="811980">
                <a:tc>
                  <a:txBody>
                    <a:bodyPr/>
                    <a:lstStyle/>
                    <a:p>
                      <a:r>
                        <a:rPr lang="en-US" dirty="0"/>
                        <a:t>Combine sounds to make a band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Various natural items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 aware of specific risks of hard or sharp objects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work collaboratively with family/bubble members to create music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75170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69E6311-1DC9-3C49-A2C0-27E2AF98F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839E4C-4C67-43A0-865C-ADCC0FDF8507}"/>
              </a:ext>
            </a:extLst>
          </p:cNvPr>
          <p:cNvSpPr/>
          <p:nvPr/>
        </p:nvSpPr>
        <p:spPr>
          <a:xfrm>
            <a:off x="0" y="0"/>
            <a:ext cx="12192000" cy="68418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-19617"/>
            <a:ext cx="10515600" cy="777430"/>
          </a:xfrm>
        </p:spPr>
        <p:txBody>
          <a:bodyPr>
            <a:normAutofit/>
          </a:bodyPr>
          <a:lstStyle/>
          <a:p>
            <a:r>
              <a:rPr lang="en-US" dirty="0"/>
              <a:t>Make instruments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30483" y="860714"/>
            <a:ext cx="1194177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An instrument is anything that makes a sound, pleasing to someone’s ear.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2176875" y="2538760"/>
            <a:ext cx="872078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Fold the slits over to cover the end of the toilet roll and tape in place.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772325" y="1684259"/>
            <a:ext cx="998927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Cut 4 short slits (about 2-3cm long) in the toilet roll equally distanced around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3794081" y="4228627"/>
            <a:ext cx="292981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ym typeface="Wingdings" pitchFamily="2" charset="2"/>
              </a:rPr>
              <a:t>Decorate your shaker!</a:t>
            </a:r>
            <a:endParaRPr lang="en-US" sz="2400" dirty="0"/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6762870" y="4031625"/>
            <a:ext cx="5120003" cy="2268290"/>
          </a:xfrm>
          <a:prstGeom prst="cloudCallout">
            <a:avLst>
              <a:gd name="adj1" fmla="val -51631"/>
              <a:gd name="adj2" fmla="val 60032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By sticking cocktail sticks throughout the tube, they will briefly slow down the rice and you have turned your shaker into a rain maker!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109E89-21C3-4F5B-88CD-6C6D3F1B0ADD}"/>
              </a:ext>
            </a:extLst>
          </p:cNvPr>
          <p:cNvSpPr txBox="1"/>
          <p:nvPr/>
        </p:nvSpPr>
        <p:spPr>
          <a:xfrm>
            <a:off x="3794081" y="3420912"/>
            <a:ext cx="751180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Half fill the toilet roll with rice and repeat to the other end.</a:t>
            </a:r>
            <a:endParaRPr lang="en-US" sz="2000" dirty="0"/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D579DB-346F-4F0E-8789-40527D7A2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127" y="3187007"/>
            <a:ext cx="3245290" cy="2268290"/>
          </a:xfrm>
          <a:prstGeom prst="rect">
            <a:avLst/>
          </a:prstGeom>
        </p:spPr>
      </p:pic>
      <p:pic>
        <p:nvPicPr>
          <p:cNvPr id="1026" name="Picture 2" descr="Step-by-Step: Making a Rain Stick - Weird Unsocialized ...">
            <a:extLst>
              <a:ext uri="{FF2B5EF4-FFF2-40B4-BE49-F238E27FC236}">
                <a16:creationId xmlns:a16="http://schemas.microsoft.com/office/drawing/2014/main" id="{A0A3B728-FFA9-489D-A01E-72028580E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1090" y="5258891"/>
            <a:ext cx="2929819" cy="1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  <p:bldP spid="11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839E4C-4C67-43A0-865C-ADCC0FDF8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-19617"/>
            <a:ext cx="10515600" cy="777430"/>
          </a:xfrm>
        </p:spPr>
        <p:txBody>
          <a:bodyPr>
            <a:normAutofit/>
          </a:bodyPr>
          <a:lstStyle/>
          <a:p>
            <a:r>
              <a:rPr lang="en-US" dirty="0"/>
              <a:t>Film sound effects of natural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30483" y="860714"/>
            <a:ext cx="11941774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Film don’t always use the real sound for the sound effects. Sometimes, they use something completely different! Why not try these tips to make sounds from nature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3889951" y="2035289"/>
            <a:ext cx="4265004" cy="1015663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Shredded newspaper in a carrier bag, when shaken, sounds like someone walking through long grass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130483" y="2035289"/>
            <a:ext cx="3621697" cy="400110"/>
          </a:xfrm>
          <a:prstGeom prst="rect">
            <a:avLst/>
          </a:prstGeom>
          <a:solidFill>
            <a:srgbClr val="CC66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Bacon frying sounds like rainfall!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2050" name="Picture 2" descr="How to Make Your Own Smoked Bacon | ThermoWorks">
            <a:extLst>
              <a:ext uri="{FF2B5EF4-FFF2-40B4-BE49-F238E27FC236}">
                <a16:creationId xmlns:a16="http://schemas.microsoft.com/office/drawing/2014/main" id="{2FC698E5-D9FE-4E30-9874-AA0C2641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770" y="2425076"/>
            <a:ext cx="3614410" cy="24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ite Shredded Paper Crinkle Paper for Gift Boxes Gift ...">
            <a:extLst>
              <a:ext uri="{FF2B5EF4-FFF2-40B4-BE49-F238E27FC236}">
                <a16:creationId xmlns:a16="http://schemas.microsoft.com/office/drawing/2014/main" id="{C5468E87-F78A-4A95-8C90-609B8D69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685" y="3052539"/>
            <a:ext cx="2658632" cy="25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king A Walk Through Long Grass Stock Photo - Image of ...">
            <a:extLst>
              <a:ext uri="{FF2B5EF4-FFF2-40B4-BE49-F238E27FC236}">
                <a16:creationId xmlns:a16="http://schemas.microsoft.com/office/drawing/2014/main" id="{F785EA48-D8F4-4792-AE1F-310A07F7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446" y="3051121"/>
            <a:ext cx="1679510" cy="25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A282A2-AD10-4E4F-89F1-C251E4D616E7}"/>
              </a:ext>
            </a:extLst>
          </p:cNvPr>
          <p:cNvSpPr txBox="1"/>
          <p:nvPr/>
        </p:nvSpPr>
        <p:spPr>
          <a:xfrm>
            <a:off x="8398791" y="2035289"/>
            <a:ext cx="3655439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Crinkling cellophane sounds like crackling fires</a:t>
            </a:r>
          </a:p>
        </p:txBody>
      </p:sp>
      <p:pic>
        <p:nvPicPr>
          <p:cNvPr id="2056" name="Picture 8" descr="How to make... a search and rescue hat - Australian ...">
            <a:extLst>
              <a:ext uri="{FF2B5EF4-FFF2-40B4-BE49-F238E27FC236}">
                <a16:creationId xmlns:a16="http://schemas.microsoft.com/office/drawing/2014/main" id="{D1C2BB3D-32C4-44A1-A60C-D7C3A283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790" y="2739795"/>
            <a:ext cx="3655439" cy="274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129821" y="4707557"/>
            <a:ext cx="4085114" cy="1597494"/>
          </a:xfrm>
          <a:prstGeom prst="cloudCallout">
            <a:avLst>
              <a:gd name="adj1" fmla="val -46110"/>
              <a:gd name="adj2" fmla="val 79276"/>
            </a:avLst>
          </a:prstGeom>
          <a:solidFill>
            <a:srgbClr val="CC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Can you find any other household objects that can replicate the sounds of nature?</a:t>
            </a:r>
          </a:p>
        </p:txBody>
      </p:sp>
    </p:spTree>
    <p:extLst>
      <p:ext uri="{BB962C8B-B14F-4D97-AF65-F5344CB8AC3E}">
        <p14:creationId xmlns:p14="http://schemas.microsoft.com/office/powerpoint/2010/main" val="39564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839E4C-4C67-43A0-865C-ADCC0FDF8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" y="-19617"/>
            <a:ext cx="12127077" cy="77743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Listen for different pitches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30483" y="860714"/>
            <a:ext cx="1194177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Pitch is how high or low a sound is. Thunder has a low pitch whilst crickets chirping are a high pitch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801757" y="1880133"/>
            <a:ext cx="949923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On you next family/bubble exercise, take a stick with you and carefully hit natural objects.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130483" y="2576894"/>
            <a:ext cx="4329550" cy="400110"/>
          </a:xfrm>
          <a:prstGeom prst="rect">
            <a:avLst/>
          </a:prstGeom>
          <a:solidFill>
            <a:srgbClr val="F85E5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ym typeface="Wingdings" pitchFamily="2" charset="2"/>
              </a:rPr>
              <a:t>Do they make high or low pitch sounds?</a:t>
            </a:r>
            <a:endParaRPr lang="en-US" sz="2000" dirty="0"/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6746033" y="2468665"/>
            <a:ext cx="5225141" cy="1583188"/>
          </a:xfrm>
          <a:prstGeom prst="cloudCallout">
            <a:avLst>
              <a:gd name="adj1" fmla="val -38954"/>
              <a:gd name="adj2" fmla="val 70934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What is the highest pitch sound you can make?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What is the lowest pitch sound you can make?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4098" name="Picture 2" descr="How to Explain Thunder to a Child | Sciencing">
            <a:extLst>
              <a:ext uri="{FF2B5EF4-FFF2-40B4-BE49-F238E27FC236}">
                <a16:creationId xmlns:a16="http://schemas.microsoft.com/office/drawing/2014/main" id="{C3C7AD68-6DF1-49C8-96CF-23DB14A8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98" y="2748411"/>
            <a:ext cx="4358875" cy="2905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xing sound - Crickets Chirping Sound - 60 min - YouTube">
            <a:extLst>
              <a:ext uri="{FF2B5EF4-FFF2-40B4-BE49-F238E27FC236}">
                <a16:creationId xmlns:a16="http://schemas.microsoft.com/office/drawing/2014/main" id="{F2316144-D30E-4C8E-A20A-EF07C554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773" y="4086588"/>
            <a:ext cx="3276136" cy="24571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0">
            <a:extLst>
              <a:ext uri="{FF2B5EF4-FFF2-40B4-BE49-F238E27FC236}">
                <a16:creationId xmlns:a16="http://schemas.microsoft.com/office/drawing/2014/main" id="{C7C8BD2F-1696-480C-8B23-F6DDB2B1B805}"/>
              </a:ext>
            </a:extLst>
          </p:cNvPr>
          <p:cNvSpPr/>
          <p:nvPr/>
        </p:nvSpPr>
        <p:spPr>
          <a:xfrm>
            <a:off x="64922" y="4289609"/>
            <a:ext cx="4014334" cy="1910698"/>
          </a:xfrm>
          <a:prstGeom prst="cloudCallout">
            <a:avLst>
              <a:gd name="adj1" fmla="val 44781"/>
              <a:gd name="adj2" fmla="val 75989"/>
            </a:avLst>
          </a:prstGeom>
          <a:solidFill>
            <a:srgbClr val="EEB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ysClr val="windowText" lastClr="000000"/>
                </a:solidFill>
              </a:rPr>
              <a:t>WARNING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Be careful with sticks and do not hit any private property, people or animals!</a:t>
            </a:r>
          </a:p>
        </p:txBody>
      </p:sp>
    </p:spTree>
    <p:extLst>
      <p:ext uri="{BB962C8B-B14F-4D97-AF65-F5344CB8AC3E}">
        <p14:creationId xmlns:p14="http://schemas.microsoft.com/office/powerpoint/2010/main" val="11843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839E4C-4C67-43A0-865C-ADCC0FDF8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-19617"/>
            <a:ext cx="10515600" cy="77743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Combine sounds to make a band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30483" y="860714"/>
            <a:ext cx="1194177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Now that you have explored creating lots of different sounds, work with your family/bubble to make a band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801757" y="1880133"/>
            <a:ext cx="604274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Try and work together to play at the same time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5299812" y="3481407"/>
            <a:ext cx="6546542" cy="2107630"/>
          </a:xfrm>
          <a:prstGeom prst="cloudCallout">
            <a:avLst>
              <a:gd name="adj1" fmla="val -38954"/>
              <a:gd name="adj2" fmla="val 70934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Can you create a samba band vibe together by playing different rhythms at the same time that complement each other?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109E89-21C3-4F5B-88CD-6C6D3F1B0ADD}"/>
              </a:ext>
            </a:extLst>
          </p:cNvPr>
          <p:cNvSpPr txBox="1"/>
          <p:nvPr/>
        </p:nvSpPr>
        <p:spPr>
          <a:xfrm>
            <a:off x="1912631" y="2534248"/>
            <a:ext cx="6546542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Explore the different pitches of your natural instruments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3074" name="Picture 2" descr="BBC - London - London Local - Cable Street - In Pictures">
            <a:extLst>
              <a:ext uri="{FF2B5EF4-FFF2-40B4-BE49-F238E27FC236}">
                <a16:creationId xmlns:a16="http://schemas.microsoft.com/office/drawing/2014/main" id="{A7F97C09-3FCE-4B47-8ACE-00A32F23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66" y="3566611"/>
            <a:ext cx="4191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4DA9D63-9DE1-4C87-B0F0-4EBFD2FECB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D16D4-3B02-1147-B512-E5D39A1D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8942"/>
            <a:ext cx="5029200" cy="997142"/>
          </a:xfrm>
        </p:spPr>
        <p:txBody>
          <a:bodyPr>
            <a:normAutofit/>
          </a:bodyPr>
          <a:lstStyle/>
          <a:p>
            <a:r>
              <a:rPr lang="en-US" dirty="0"/>
              <a:t>How did you get on?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EB750DB-1D5D-2048-8E28-7DE273F27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159" y="0"/>
            <a:ext cx="3874841" cy="2351313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D84276F4-7A70-4340-BF98-6C7968D34C84}"/>
              </a:ext>
            </a:extLst>
          </p:cNvPr>
          <p:cNvSpPr/>
          <p:nvPr/>
        </p:nvSpPr>
        <p:spPr>
          <a:xfrm>
            <a:off x="198264" y="728428"/>
            <a:ext cx="3328416" cy="2253917"/>
          </a:xfrm>
          <a:prstGeom prst="cloudCallout">
            <a:avLst>
              <a:gd name="adj1" fmla="val 65942"/>
              <a:gd name="adj2" fmla="val 4199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was your </a:t>
            </a:r>
            <a:r>
              <a:rPr lang="en-GB" sz="2400" b="1" dirty="0"/>
              <a:t>favourite</a:t>
            </a:r>
            <a:r>
              <a:rPr lang="en-US" sz="2400" b="1" dirty="0"/>
              <a:t> activity from this pack?</a:t>
            </a:r>
          </a:p>
        </p:txBody>
      </p:sp>
      <p:pic>
        <p:nvPicPr>
          <p:cNvPr id="12" name="Picture 2" descr="BBC - London - London Local - Cable Street - In Pictures">
            <a:extLst>
              <a:ext uri="{FF2B5EF4-FFF2-40B4-BE49-F238E27FC236}">
                <a16:creationId xmlns:a16="http://schemas.microsoft.com/office/drawing/2014/main" id="{1A318B9F-2D5B-4C51-9418-9894587B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62" y="4507034"/>
            <a:ext cx="2932891" cy="1953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BE4B21-B025-45C7-B555-2E5E9A8DE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065" y="2211526"/>
            <a:ext cx="3053671" cy="2134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ow to Explain Thunder to a Child | Sciencing">
            <a:extLst>
              <a:ext uri="{FF2B5EF4-FFF2-40B4-BE49-F238E27FC236}">
                <a16:creationId xmlns:a16="http://schemas.microsoft.com/office/drawing/2014/main" id="{1DDEC945-3F02-43D5-B8EE-DE7E3454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284" y="161027"/>
            <a:ext cx="4358875" cy="2905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laxing sound - Crickets Chirping Sound - 60 min - YouTube">
            <a:extLst>
              <a:ext uri="{FF2B5EF4-FFF2-40B4-BE49-F238E27FC236}">
                <a16:creationId xmlns:a16="http://schemas.microsoft.com/office/drawing/2014/main" id="{172C405E-964F-4BCD-84AC-E4145996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7010" y="4404397"/>
            <a:ext cx="3276136" cy="24571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25E43BC3-CF7B-3C47-AD27-6625B60E1E05}"/>
              </a:ext>
            </a:extLst>
          </p:cNvPr>
          <p:cNvSpPr/>
          <p:nvPr/>
        </p:nvSpPr>
        <p:spPr>
          <a:xfrm>
            <a:off x="1878666" y="2982345"/>
            <a:ext cx="7884270" cy="216591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Share your feedback by: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Emailing - </a:t>
            </a:r>
            <a:r>
              <a:rPr lang="en-US" b="1" dirty="0">
                <a:solidFill>
                  <a:srgbClr val="92D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ellen.blackwood@primary-forest-school.co.uk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Find us Facebook or Instagram </a:t>
            </a:r>
            <a:r>
              <a:rPr lang="en-US" b="1" dirty="0">
                <a:solidFill>
                  <a:srgbClr val="92D050"/>
                </a:solidFill>
              </a:rPr>
              <a:t>@</a:t>
            </a:r>
            <a:r>
              <a:rPr lang="en-US" b="1" dirty="0" err="1">
                <a:solidFill>
                  <a:srgbClr val="92D050"/>
                </a:solidFill>
              </a:rPr>
              <a:t>PrimaryForestSchools</a:t>
            </a:r>
            <a:endParaRPr lang="en-US" b="1" dirty="0">
              <a:solidFill>
                <a:srgbClr val="92D050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518</Words>
  <Application>Microsoft Macintosh PowerPoint</Application>
  <PresentationFormat>Widescreen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Primary Forest School</vt:lpstr>
      <vt:lpstr>The important bit for parents and teachers… but you can have a sneak peek at the activities too!</vt:lpstr>
      <vt:lpstr>Make instruments</vt:lpstr>
      <vt:lpstr>Film sound effects of natural sounds</vt:lpstr>
      <vt:lpstr>Listen for different pitches</vt:lpstr>
      <vt:lpstr>Combine sounds to make a band</vt:lpstr>
      <vt:lpstr>How did you get 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Forest School</dc:title>
  <dc:creator>Blackwood, Ellen</dc:creator>
  <cp:lastModifiedBy>Blackwood, Ellen</cp:lastModifiedBy>
  <cp:revision>48</cp:revision>
  <dcterms:created xsi:type="dcterms:W3CDTF">2021-01-14T19:18:41Z</dcterms:created>
  <dcterms:modified xsi:type="dcterms:W3CDTF">2021-01-29T20:05:37Z</dcterms:modified>
</cp:coreProperties>
</file>